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4"/>
  </p:sldMasterIdLst>
  <p:notesMasterIdLst>
    <p:notesMasterId r:id="rId76"/>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1" r:id="rId18"/>
    <p:sldId id="272" r:id="rId19"/>
    <p:sldId id="273" r:id="rId20"/>
    <p:sldId id="275" r:id="rId21"/>
    <p:sldId id="276" r:id="rId22"/>
    <p:sldId id="277" r:id="rId23"/>
    <p:sldId id="282" r:id="rId24"/>
    <p:sldId id="278" r:id="rId25"/>
    <p:sldId id="279" r:id="rId26"/>
    <p:sldId id="283" r:id="rId27"/>
    <p:sldId id="280" r:id="rId28"/>
    <p:sldId id="281" r:id="rId29"/>
    <p:sldId id="284" r:id="rId30"/>
    <p:sldId id="285" r:id="rId31"/>
    <p:sldId id="286" r:id="rId32"/>
    <p:sldId id="287" r:id="rId33"/>
    <p:sldId id="288" r:id="rId34"/>
    <p:sldId id="289"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2" r:id="rId56"/>
    <p:sldId id="313" r:id="rId57"/>
    <p:sldId id="314" r:id="rId58"/>
    <p:sldId id="315" r:id="rId59"/>
    <p:sldId id="316" r:id="rId60"/>
    <p:sldId id="317" r:id="rId61"/>
    <p:sldId id="318" r:id="rId62"/>
    <p:sldId id="319" r:id="rId63"/>
    <p:sldId id="320" r:id="rId64"/>
    <p:sldId id="321" r:id="rId65"/>
    <p:sldId id="322" r:id="rId66"/>
    <p:sldId id="327" r:id="rId67"/>
    <p:sldId id="323" r:id="rId68"/>
    <p:sldId id="324" r:id="rId69"/>
    <p:sldId id="325" r:id="rId70"/>
    <p:sldId id="326" r:id="rId71"/>
    <p:sldId id="328" r:id="rId72"/>
    <p:sldId id="329" r:id="rId73"/>
    <p:sldId id="269" r:id="rId74"/>
    <p:sldId id="270" r:id="rId75"/>
  </p:sldIdLst>
  <p:sldSz cx="9144000" cy="5143500" type="screen16x9"/>
  <p:notesSz cx="6858000" cy="9144000"/>
  <p:embeddedFontLst>
    <p:embeddedFont>
      <p:font typeface="Aldrich" panose="020B0604020202020204" charset="0"/>
      <p:regular r:id="rId77"/>
    </p:embeddedFont>
    <p:embeddedFont>
      <p:font typeface="Bahnschrift SemiBold Condensed" panose="020B0502040204020203" pitchFamily="34" charset="0"/>
      <p:bold r:id="rId78"/>
    </p:embeddedFont>
    <p:embeddedFont>
      <p:font typeface="Bai Jamjuree" panose="020B0604020202020204" charset="-34"/>
      <p:regular r:id="rId79"/>
      <p:bold r:id="rId80"/>
      <p:italic r:id="rId81"/>
      <p:boldItalic r:id="rId82"/>
    </p:embeddedFont>
    <p:embeddedFont>
      <p:font typeface="Caveat" panose="020B0604020202020204" charset="0"/>
      <p:regular r:id="rId83"/>
      <p:bold r:id="rId84"/>
    </p:embeddedFont>
    <p:embeddedFont>
      <p:font typeface="Caveat SemiBold" panose="020B0604020202020204" charset="0"/>
      <p:regular r:id="rId85"/>
      <p:bold r:id="rId86"/>
    </p:embeddedFont>
    <p:embeddedFont>
      <p:font typeface="Lexend" panose="020B0604020202020204" charset="0"/>
      <p:regular r:id="rId87"/>
      <p:bold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AF0E16-DD36-4838-BA6F-288102AE27C6}">
  <a:tblStyle styleId="{34AF0E16-DD36-4838-BA6F-288102AE27C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137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8.fntdata"/><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3.fntdata"/><Relationship Id="rId5" Type="http://schemas.openxmlformats.org/officeDocument/2006/relationships/slide" Target="slides/slide1.xml"/><Relationship Id="rId90" Type="http://schemas.openxmlformats.org/officeDocument/2006/relationships/viewProps" Target="viewProp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4.fntdata"/><Relationship Id="rId85" Type="http://schemas.openxmlformats.org/officeDocument/2006/relationships/font" Target="fonts/font9.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1.fntdata"/><Relationship Id="rId61" Type="http://schemas.openxmlformats.org/officeDocument/2006/relationships/slide" Target="slides/slide57.xml"/><Relationship Id="rId82" Type="http://schemas.openxmlformats.org/officeDocument/2006/relationships/font" Target="fonts/font6.fntdata"/><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9" name="Google Shape;25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2"/>
        <p:cNvGrpSpPr/>
        <p:nvPr/>
      </p:nvGrpSpPr>
      <p:grpSpPr>
        <a:xfrm>
          <a:off x="0" y="0"/>
          <a:ext cx="0" cy="0"/>
          <a:chOff x="0" y="0"/>
          <a:chExt cx="0" cy="0"/>
        </a:xfrm>
      </p:grpSpPr>
      <p:sp>
        <p:nvSpPr>
          <p:cNvPr id="2843" name="Google Shape;2843;g13e437834e8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4" name="Google Shape;2844;g13e437834e8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4"/>
        <p:cNvGrpSpPr/>
        <p:nvPr/>
      </p:nvGrpSpPr>
      <p:grpSpPr>
        <a:xfrm>
          <a:off x="0" y="0"/>
          <a:ext cx="0" cy="0"/>
          <a:chOff x="0" y="0"/>
          <a:chExt cx="0" cy="0"/>
        </a:xfrm>
      </p:grpSpPr>
      <p:sp>
        <p:nvSpPr>
          <p:cNvPr id="2855" name="Google Shape;2855;g12948bcd1fb_0_22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6" name="Google Shape;2856;g12948bcd1fb_0_22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1"/>
        <p:cNvGrpSpPr/>
        <p:nvPr/>
      </p:nvGrpSpPr>
      <p:grpSpPr>
        <a:xfrm>
          <a:off x="0" y="0"/>
          <a:ext cx="0" cy="0"/>
          <a:chOff x="0" y="0"/>
          <a:chExt cx="0" cy="0"/>
        </a:xfrm>
      </p:grpSpPr>
      <p:sp>
        <p:nvSpPr>
          <p:cNvPr id="2882" name="Google Shape;2882;g13e9dbcaf0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3" name="Google Shape;2883;g13e9dbcaf0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2"/>
        <p:cNvGrpSpPr/>
        <p:nvPr/>
      </p:nvGrpSpPr>
      <p:grpSpPr>
        <a:xfrm>
          <a:off x="0" y="0"/>
          <a:ext cx="0" cy="0"/>
          <a:chOff x="0" y="0"/>
          <a:chExt cx="0" cy="0"/>
        </a:xfrm>
      </p:grpSpPr>
      <p:sp>
        <p:nvSpPr>
          <p:cNvPr id="2913" name="Google Shape;2913;g12948bcd1fb_0_22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4" name="Google Shape;2914;g12948bcd1fb_0_22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13e437834e8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13e437834e8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1"/>
        <p:cNvGrpSpPr/>
        <p:nvPr/>
      </p:nvGrpSpPr>
      <p:grpSpPr>
        <a:xfrm>
          <a:off x="0" y="0"/>
          <a:ext cx="0" cy="0"/>
          <a:chOff x="0" y="0"/>
          <a:chExt cx="0" cy="0"/>
        </a:xfrm>
      </p:grpSpPr>
      <p:sp>
        <p:nvSpPr>
          <p:cNvPr id="3062" name="Google Shape;3062;g12948bcd1fb_0_22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3" name="Google Shape;3063;g12948bcd1fb_0_22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4"/>
        <p:cNvGrpSpPr/>
        <p:nvPr/>
      </p:nvGrpSpPr>
      <p:grpSpPr>
        <a:xfrm>
          <a:off x="0" y="0"/>
          <a:ext cx="0" cy="0"/>
          <a:chOff x="0" y="0"/>
          <a:chExt cx="0" cy="0"/>
        </a:xfrm>
      </p:grpSpPr>
      <p:sp>
        <p:nvSpPr>
          <p:cNvPr id="2585" name="Google Shape;2585;g127f379f98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6" name="Google Shape;2586;g127f379f98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7"/>
        <p:cNvGrpSpPr/>
        <p:nvPr/>
      </p:nvGrpSpPr>
      <p:grpSpPr>
        <a:xfrm>
          <a:off x="0" y="0"/>
          <a:ext cx="0" cy="0"/>
          <a:chOff x="0" y="0"/>
          <a:chExt cx="0" cy="0"/>
        </a:xfrm>
      </p:grpSpPr>
      <p:sp>
        <p:nvSpPr>
          <p:cNvPr id="2608" name="Google Shape;2608;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9" name="Google Shape;2609;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3"/>
        <p:cNvGrpSpPr/>
        <p:nvPr/>
      </p:nvGrpSpPr>
      <p:grpSpPr>
        <a:xfrm>
          <a:off x="0" y="0"/>
          <a:ext cx="0" cy="0"/>
          <a:chOff x="0" y="0"/>
          <a:chExt cx="0" cy="0"/>
        </a:xfrm>
      </p:grpSpPr>
      <p:sp>
        <p:nvSpPr>
          <p:cNvPr id="2674" name="Google Shape;2674;g12948bcd1fb_0_2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5" name="Google Shape;2675;g12948bcd1fb_0_2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3"/>
        <p:cNvGrpSpPr/>
        <p:nvPr/>
      </p:nvGrpSpPr>
      <p:grpSpPr>
        <a:xfrm>
          <a:off x="0" y="0"/>
          <a:ext cx="0" cy="0"/>
          <a:chOff x="0" y="0"/>
          <a:chExt cx="0" cy="0"/>
        </a:xfrm>
      </p:grpSpPr>
      <p:sp>
        <p:nvSpPr>
          <p:cNvPr id="2694" name="Google Shape;2694;g127f379f98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5" name="Google Shape;2695;g127f379f98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0"/>
        <p:cNvGrpSpPr/>
        <p:nvPr/>
      </p:nvGrpSpPr>
      <p:grpSpPr>
        <a:xfrm>
          <a:off x="0" y="0"/>
          <a:ext cx="0" cy="0"/>
          <a:chOff x="0" y="0"/>
          <a:chExt cx="0" cy="0"/>
        </a:xfrm>
      </p:grpSpPr>
      <p:sp>
        <p:nvSpPr>
          <p:cNvPr id="2771" name="Google Shape;2771;g127f379f98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2" name="Google Shape;2772;g127f379f98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13e437834e8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2" name="Google Shape;2792;g13e437834e8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9"/>
        <p:cNvGrpSpPr/>
        <p:nvPr/>
      </p:nvGrpSpPr>
      <p:grpSpPr>
        <a:xfrm>
          <a:off x="0" y="0"/>
          <a:ext cx="0" cy="0"/>
          <a:chOff x="0" y="0"/>
          <a:chExt cx="0" cy="0"/>
        </a:xfrm>
      </p:grpSpPr>
      <p:sp>
        <p:nvSpPr>
          <p:cNvPr id="2820" name="Google Shape;2820;g12948bcd1fb_0_22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1" name="Google Shape;2821;g12948bcd1fb_0_22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1"/>
        <p:cNvGrpSpPr/>
        <p:nvPr/>
      </p:nvGrpSpPr>
      <p:grpSpPr>
        <a:xfrm>
          <a:off x="0" y="0"/>
          <a:ext cx="0" cy="0"/>
          <a:chOff x="0" y="0"/>
          <a:chExt cx="0" cy="0"/>
        </a:xfrm>
      </p:grpSpPr>
      <p:sp>
        <p:nvSpPr>
          <p:cNvPr id="2832" name="Google Shape;2832;g12948bcd1fb_0_22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3" name="Google Shape;2833;g12948bcd1fb_0_22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0" name="Google Shape;10;p2"/>
          <p:cNvSpPr txBox="1">
            <a:spLocks noGrp="1"/>
          </p:cNvSpPr>
          <p:nvPr>
            <p:ph type="ctrTitle"/>
          </p:nvPr>
        </p:nvSpPr>
        <p:spPr>
          <a:xfrm>
            <a:off x="1248375" y="1541473"/>
            <a:ext cx="6647100" cy="1695900"/>
          </a:xfrm>
          <a:prstGeom prst="rect">
            <a:avLst/>
          </a:prstGeom>
        </p:spPr>
        <p:txBody>
          <a:bodyPr spcFirstLastPara="1" wrap="square" lIns="91425" tIns="0" rIns="91425" bIns="91425" anchor="t" anchorCtr="0">
            <a:noAutofit/>
          </a:bodyPr>
          <a:lstStyle>
            <a:lvl1pPr lvl="0" algn="ctr">
              <a:lnSpc>
                <a:spcPct val="90000"/>
              </a:lnSpc>
              <a:spcBef>
                <a:spcPts val="0"/>
              </a:spcBef>
              <a:spcAft>
                <a:spcPts val="0"/>
              </a:spcAft>
              <a:buSzPts val="5200"/>
              <a:buNone/>
              <a:defRPr sz="6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248525" y="3290708"/>
            <a:ext cx="6647100" cy="37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solidFill>
                  <a:schemeClr val="lt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p:cNvPicPr preferRelativeResize="0"/>
          <p:nvPr/>
        </p:nvPicPr>
        <p:blipFill>
          <a:blip r:embed="rId3">
            <a:alphaModFix/>
          </a:blip>
          <a:stretch>
            <a:fillRect/>
          </a:stretch>
        </p:blipFill>
        <p:spPr>
          <a:xfrm>
            <a:off x="-467701" y="3755650"/>
            <a:ext cx="9353213" cy="2681250"/>
          </a:xfrm>
          <a:prstGeom prst="rect">
            <a:avLst/>
          </a:prstGeom>
          <a:noFill/>
          <a:ln>
            <a:noFill/>
          </a:ln>
        </p:spPr>
      </p:pic>
      <p:grpSp>
        <p:nvGrpSpPr>
          <p:cNvPr id="13" name="Google Shape;13;p2"/>
          <p:cNvGrpSpPr/>
          <p:nvPr/>
        </p:nvGrpSpPr>
        <p:grpSpPr>
          <a:xfrm>
            <a:off x="391864" y="3545270"/>
            <a:ext cx="289170" cy="284718"/>
            <a:chOff x="426000" y="3302025"/>
            <a:chExt cx="220875" cy="217475"/>
          </a:xfrm>
        </p:grpSpPr>
        <p:sp>
          <p:nvSpPr>
            <p:cNvPr id="14" name="Google Shape;14;p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 name="Google Shape;16;p2"/>
          <p:cNvGrpSpPr/>
          <p:nvPr/>
        </p:nvGrpSpPr>
        <p:grpSpPr>
          <a:xfrm>
            <a:off x="357713" y="905775"/>
            <a:ext cx="357454" cy="956304"/>
            <a:chOff x="357713" y="600975"/>
            <a:chExt cx="357454" cy="956304"/>
          </a:xfrm>
        </p:grpSpPr>
        <p:sp>
          <p:nvSpPr>
            <p:cNvPr id="17" name="Google Shape;17;p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21;p2"/>
          <p:cNvGrpSpPr/>
          <p:nvPr/>
        </p:nvGrpSpPr>
        <p:grpSpPr>
          <a:xfrm>
            <a:off x="5258308" y="722871"/>
            <a:ext cx="793256" cy="182899"/>
            <a:chOff x="2685575" y="2835950"/>
            <a:chExt cx="433000" cy="99825"/>
          </a:xfrm>
        </p:grpSpPr>
        <p:sp>
          <p:nvSpPr>
            <p:cNvPr id="22" name="Google Shape;22;p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 name="Google Shape;26;p2"/>
          <p:cNvGrpSpPr/>
          <p:nvPr/>
        </p:nvGrpSpPr>
        <p:grpSpPr>
          <a:xfrm>
            <a:off x="1409864" y="-1010428"/>
            <a:ext cx="2019176" cy="2019176"/>
            <a:chOff x="1943325" y="-220375"/>
            <a:chExt cx="1298672" cy="1298672"/>
          </a:xfrm>
        </p:grpSpPr>
        <p:sp>
          <p:nvSpPr>
            <p:cNvPr id="27" name="Google Shape;27;p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65;p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 name="Google Shape;75;p2"/>
          <p:cNvGrpSpPr/>
          <p:nvPr/>
        </p:nvGrpSpPr>
        <p:grpSpPr>
          <a:xfrm>
            <a:off x="8366565" y="3429220"/>
            <a:ext cx="1965289" cy="517060"/>
            <a:chOff x="3539975" y="3523525"/>
            <a:chExt cx="745925" cy="196250"/>
          </a:xfrm>
        </p:grpSpPr>
        <p:sp>
          <p:nvSpPr>
            <p:cNvPr id="76" name="Google Shape;76;p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78;p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84;p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85;p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88;p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p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2" name="Google Shape;92;p2"/>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3" name="Google Shape;93;p2"/>
          <p:cNvPicPr preferRelativeResize="0"/>
          <p:nvPr/>
        </p:nvPicPr>
        <p:blipFill>
          <a:blip r:embed="rId4">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55"/>
        <p:cNvGrpSpPr/>
        <p:nvPr/>
      </p:nvGrpSpPr>
      <p:grpSpPr>
        <a:xfrm>
          <a:off x="0" y="0"/>
          <a:ext cx="0" cy="0"/>
          <a:chOff x="0" y="0"/>
          <a:chExt cx="0" cy="0"/>
        </a:xfrm>
      </p:grpSpPr>
      <p:pic>
        <p:nvPicPr>
          <p:cNvPr id="556" name="Google Shape;556;p1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557" name="Google Shape;557;p13"/>
          <p:cNvSpPr txBox="1">
            <a:spLocks noGrp="1"/>
          </p:cNvSpPr>
          <p:nvPr>
            <p:ph type="title" hasCustomPrompt="1"/>
          </p:nvPr>
        </p:nvSpPr>
        <p:spPr>
          <a:xfrm>
            <a:off x="817925" y="153507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58" name="Google Shape;558;p13"/>
          <p:cNvSpPr txBox="1">
            <a:spLocks noGrp="1"/>
          </p:cNvSpPr>
          <p:nvPr>
            <p:ph type="subTitle" idx="1"/>
          </p:nvPr>
        </p:nvSpPr>
        <p:spPr>
          <a:xfrm>
            <a:off x="1639675" y="1483450"/>
            <a:ext cx="2887200" cy="354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9" name="Google Shape;559;p13"/>
          <p:cNvSpPr txBox="1">
            <a:spLocks noGrp="1"/>
          </p:cNvSpPr>
          <p:nvPr>
            <p:ph type="subTitle" idx="2"/>
          </p:nvPr>
        </p:nvSpPr>
        <p:spPr>
          <a:xfrm>
            <a:off x="1639675" y="183804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0" name="Google Shape;560;p13"/>
          <p:cNvSpPr txBox="1">
            <a:spLocks noGrp="1"/>
          </p:cNvSpPr>
          <p:nvPr>
            <p:ph type="title" idx="3" hasCustomPrompt="1"/>
          </p:nvPr>
        </p:nvSpPr>
        <p:spPr>
          <a:xfrm>
            <a:off x="817925"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1" name="Google Shape;561;p13"/>
          <p:cNvSpPr txBox="1">
            <a:spLocks noGrp="1"/>
          </p:cNvSpPr>
          <p:nvPr>
            <p:ph type="subTitle" idx="4"/>
          </p:nvPr>
        </p:nvSpPr>
        <p:spPr>
          <a:xfrm>
            <a:off x="1639675" y="2497425"/>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2" name="Google Shape;562;p13"/>
          <p:cNvSpPr txBox="1">
            <a:spLocks noGrp="1"/>
          </p:cNvSpPr>
          <p:nvPr>
            <p:ph type="subTitle" idx="5"/>
          </p:nvPr>
        </p:nvSpPr>
        <p:spPr>
          <a:xfrm>
            <a:off x="1639675" y="2852015"/>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3"/>
          <p:cNvSpPr txBox="1">
            <a:spLocks noGrp="1"/>
          </p:cNvSpPr>
          <p:nvPr>
            <p:ph type="title" idx="6" hasCustomPrompt="1"/>
          </p:nvPr>
        </p:nvSpPr>
        <p:spPr>
          <a:xfrm>
            <a:off x="817925"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4" name="Google Shape;564;p13"/>
          <p:cNvSpPr txBox="1">
            <a:spLocks noGrp="1"/>
          </p:cNvSpPr>
          <p:nvPr>
            <p:ph type="subTitle" idx="7"/>
          </p:nvPr>
        </p:nvSpPr>
        <p:spPr>
          <a:xfrm>
            <a:off x="1639675" y="351140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5" name="Google Shape;565;p13"/>
          <p:cNvSpPr txBox="1">
            <a:spLocks noGrp="1"/>
          </p:cNvSpPr>
          <p:nvPr>
            <p:ph type="subTitle" idx="8"/>
          </p:nvPr>
        </p:nvSpPr>
        <p:spPr>
          <a:xfrm>
            <a:off x="1639675" y="386599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6" name="Google Shape;566;p13"/>
          <p:cNvSpPr txBox="1">
            <a:spLocks noGrp="1"/>
          </p:cNvSpPr>
          <p:nvPr>
            <p:ph type="title" idx="9" hasCustomPrompt="1"/>
          </p:nvPr>
        </p:nvSpPr>
        <p:spPr>
          <a:xfrm>
            <a:off x="4707713" y="153507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7" name="Google Shape;567;p13"/>
          <p:cNvSpPr txBox="1">
            <a:spLocks noGrp="1"/>
          </p:cNvSpPr>
          <p:nvPr>
            <p:ph type="subTitle" idx="13"/>
          </p:nvPr>
        </p:nvSpPr>
        <p:spPr>
          <a:xfrm>
            <a:off x="5529413" y="148345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8" name="Google Shape;568;p13"/>
          <p:cNvSpPr txBox="1">
            <a:spLocks noGrp="1"/>
          </p:cNvSpPr>
          <p:nvPr>
            <p:ph type="subTitle" idx="14"/>
          </p:nvPr>
        </p:nvSpPr>
        <p:spPr>
          <a:xfrm>
            <a:off x="5529413" y="183804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9" name="Google Shape;569;p13"/>
          <p:cNvSpPr txBox="1">
            <a:spLocks noGrp="1"/>
          </p:cNvSpPr>
          <p:nvPr>
            <p:ph type="title" idx="15" hasCustomPrompt="1"/>
          </p:nvPr>
        </p:nvSpPr>
        <p:spPr>
          <a:xfrm>
            <a:off x="4707713"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70" name="Google Shape;570;p13"/>
          <p:cNvSpPr txBox="1">
            <a:spLocks noGrp="1"/>
          </p:cNvSpPr>
          <p:nvPr>
            <p:ph type="subTitle" idx="16"/>
          </p:nvPr>
        </p:nvSpPr>
        <p:spPr>
          <a:xfrm>
            <a:off x="5529413" y="2497425"/>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1" name="Google Shape;571;p13"/>
          <p:cNvSpPr txBox="1">
            <a:spLocks noGrp="1"/>
          </p:cNvSpPr>
          <p:nvPr>
            <p:ph type="subTitle" idx="17"/>
          </p:nvPr>
        </p:nvSpPr>
        <p:spPr>
          <a:xfrm>
            <a:off x="5529413" y="2852015"/>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2" name="Google Shape;572;p13"/>
          <p:cNvSpPr txBox="1">
            <a:spLocks noGrp="1"/>
          </p:cNvSpPr>
          <p:nvPr>
            <p:ph type="title" idx="18" hasCustomPrompt="1"/>
          </p:nvPr>
        </p:nvSpPr>
        <p:spPr>
          <a:xfrm>
            <a:off x="4707713"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73" name="Google Shape;573;p13"/>
          <p:cNvSpPr txBox="1">
            <a:spLocks noGrp="1"/>
          </p:cNvSpPr>
          <p:nvPr>
            <p:ph type="subTitle" idx="19"/>
          </p:nvPr>
        </p:nvSpPr>
        <p:spPr>
          <a:xfrm>
            <a:off x="5529413" y="351140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3"/>
          <p:cNvSpPr txBox="1">
            <a:spLocks noGrp="1"/>
          </p:cNvSpPr>
          <p:nvPr>
            <p:ph type="subTitle" idx="20"/>
          </p:nvPr>
        </p:nvSpPr>
        <p:spPr>
          <a:xfrm>
            <a:off x="5529413" y="386599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5" name="Google Shape;575;p13"/>
          <p:cNvSpPr txBox="1">
            <a:spLocks noGrp="1"/>
          </p:cNvSpPr>
          <p:nvPr>
            <p:ph type="title" idx="21"/>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576" name="Google Shape;576;p13"/>
          <p:cNvGrpSpPr/>
          <p:nvPr/>
        </p:nvGrpSpPr>
        <p:grpSpPr>
          <a:xfrm>
            <a:off x="8246982" y="3524700"/>
            <a:ext cx="1039906" cy="679800"/>
            <a:chOff x="4082325" y="3790650"/>
            <a:chExt cx="1039906" cy="679800"/>
          </a:xfrm>
        </p:grpSpPr>
        <p:sp>
          <p:nvSpPr>
            <p:cNvPr id="577" name="Google Shape;577;p13"/>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13"/>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13"/>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0" name="Google Shape;580;p13"/>
          <p:cNvGrpSpPr/>
          <p:nvPr/>
        </p:nvGrpSpPr>
        <p:grpSpPr>
          <a:xfrm>
            <a:off x="-846423" y="4392645"/>
            <a:ext cx="1965289" cy="517060"/>
            <a:chOff x="3539975" y="3523525"/>
            <a:chExt cx="745925" cy="196250"/>
          </a:xfrm>
        </p:grpSpPr>
        <p:sp>
          <p:nvSpPr>
            <p:cNvPr id="581" name="Google Shape;581;p1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1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1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1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1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1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1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1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1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1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1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1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1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1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1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1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7" name="Google Shape;597;p13"/>
          <p:cNvGrpSpPr/>
          <p:nvPr/>
        </p:nvGrpSpPr>
        <p:grpSpPr>
          <a:xfrm flipH="1">
            <a:off x="-3594575" y="-199329"/>
            <a:ext cx="4000413" cy="3175881"/>
            <a:chOff x="5207925" y="-1994879"/>
            <a:chExt cx="4000413" cy="3175881"/>
          </a:xfrm>
        </p:grpSpPr>
        <p:sp>
          <p:nvSpPr>
            <p:cNvPr id="598" name="Google Shape;598;p1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1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13"/>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1">
  <p:cSld name="CUSTOM_9">
    <p:spTree>
      <p:nvGrpSpPr>
        <p:cNvPr id="1" name="Shape 601"/>
        <p:cNvGrpSpPr/>
        <p:nvPr/>
      </p:nvGrpSpPr>
      <p:grpSpPr>
        <a:xfrm>
          <a:off x="0" y="0"/>
          <a:ext cx="0" cy="0"/>
          <a:chOff x="0" y="0"/>
          <a:chExt cx="0" cy="0"/>
        </a:xfrm>
      </p:grpSpPr>
      <p:pic>
        <p:nvPicPr>
          <p:cNvPr id="602" name="Google Shape;602;p14"/>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603" name="Google Shape;603;p14"/>
          <p:cNvSpPr txBox="1">
            <a:spLocks noGrp="1"/>
          </p:cNvSpPr>
          <p:nvPr>
            <p:ph type="title" hasCustomPrompt="1"/>
          </p:nvPr>
        </p:nvSpPr>
        <p:spPr>
          <a:xfrm>
            <a:off x="2167181" y="1194994"/>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04" name="Google Shape;604;p14"/>
          <p:cNvSpPr txBox="1">
            <a:spLocks noGrp="1"/>
          </p:cNvSpPr>
          <p:nvPr>
            <p:ph type="subTitle" idx="1"/>
          </p:nvPr>
        </p:nvSpPr>
        <p:spPr>
          <a:xfrm>
            <a:off x="2988905" y="1244525"/>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4"/>
          <p:cNvSpPr txBox="1">
            <a:spLocks noGrp="1"/>
          </p:cNvSpPr>
          <p:nvPr>
            <p:ph type="subTitle" idx="2"/>
          </p:nvPr>
        </p:nvSpPr>
        <p:spPr>
          <a:xfrm>
            <a:off x="2988888" y="1599134"/>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6" name="Google Shape;606;p14"/>
          <p:cNvSpPr txBox="1">
            <a:spLocks noGrp="1"/>
          </p:cNvSpPr>
          <p:nvPr>
            <p:ph type="title" idx="3" hasCustomPrompt="1"/>
          </p:nvPr>
        </p:nvSpPr>
        <p:spPr>
          <a:xfrm>
            <a:off x="2167181" y="208980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07" name="Google Shape;607;p14"/>
          <p:cNvSpPr txBox="1">
            <a:spLocks noGrp="1"/>
          </p:cNvSpPr>
          <p:nvPr>
            <p:ph type="subTitle" idx="4"/>
          </p:nvPr>
        </p:nvSpPr>
        <p:spPr>
          <a:xfrm>
            <a:off x="2988905" y="2139342"/>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8" name="Google Shape;608;p14"/>
          <p:cNvSpPr txBox="1">
            <a:spLocks noGrp="1"/>
          </p:cNvSpPr>
          <p:nvPr>
            <p:ph type="subTitle" idx="5"/>
          </p:nvPr>
        </p:nvSpPr>
        <p:spPr>
          <a:xfrm>
            <a:off x="2988888" y="2493949"/>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9" name="Google Shape;609;p14"/>
          <p:cNvSpPr txBox="1">
            <a:spLocks noGrp="1"/>
          </p:cNvSpPr>
          <p:nvPr>
            <p:ph type="title" idx="6" hasCustomPrompt="1"/>
          </p:nvPr>
        </p:nvSpPr>
        <p:spPr>
          <a:xfrm>
            <a:off x="2167181" y="2984623"/>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0" name="Google Shape;610;p14"/>
          <p:cNvSpPr txBox="1">
            <a:spLocks noGrp="1"/>
          </p:cNvSpPr>
          <p:nvPr>
            <p:ph type="subTitle" idx="7"/>
          </p:nvPr>
        </p:nvSpPr>
        <p:spPr>
          <a:xfrm>
            <a:off x="2988905" y="3034159"/>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4"/>
          <p:cNvSpPr txBox="1">
            <a:spLocks noGrp="1"/>
          </p:cNvSpPr>
          <p:nvPr>
            <p:ph type="subTitle" idx="8"/>
          </p:nvPr>
        </p:nvSpPr>
        <p:spPr>
          <a:xfrm>
            <a:off x="2988888" y="3388763"/>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2" name="Google Shape;612;p14"/>
          <p:cNvSpPr txBox="1">
            <a:spLocks noGrp="1"/>
          </p:cNvSpPr>
          <p:nvPr>
            <p:ph type="title" idx="9" hasCustomPrompt="1"/>
          </p:nvPr>
        </p:nvSpPr>
        <p:spPr>
          <a:xfrm>
            <a:off x="2167181" y="387943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3" name="Google Shape;613;p14"/>
          <p:cNvSpPr txBox="1">
            <a:spLocks noGrp="1"/>
          </p:cNvSpPr>
          <p:nvPr>
            <p:ph type="subTitle" idx="13"/>
          </p:nvPr>
        </p:nvSpPr>
        <p:spPr>
          <a:xfrm>
            <a:off x="2988905" y="3928977"/>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4" name="Google Shape;614;p14"/>
          <p:cNvSpPr txBox="1">
            <a:spLocks noGrp="1"/>
          </p:cNvSpPr>
          <p:nvPr>
            <p:ph type="subTitle" idx="14"/>
          </p:nvPr>
        </p:nvSpPr>
        <p:spPr>
          <a:xfrm>
            <a:off x="2988888" y="4283578"/>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5" name="Google Shape;615;p14"/>
          <p:cNvSpPr txBox="1">
            <a:spLocks noGrp="1"/>
          </p:cNvSpPr>
          <p:nvPr>
            <p:ph type="title" idx="15" hasCustomPrompt="1"/>
          </p:nvPr>
        </p:nvSpPr>
        <p:spPr>
          <a:xfrm>
            <a:off x="4707713"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6" name="Google Shape;616;p14"/>
          <p:cNvSpPr txBox="1">
            <a:spLocks noGrp="1"/>
          </p:cNvSpPr>
          <p:nvPr>
            <p:ph type="title" idx="16" hasCustomPrompt="1"/>
          </p:nvPr>
        </p:nvSpPr>
        <p:spPr>
          <a:xfrm>
            <a:off x="4707713"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7" name="Google Shape;617;p14"/>
          <p:cNvSpPr txBox="1">
            <a:spLocks noGrp="1"/>
          </p:cNvSpPr>
          <p:nvPr>
            <p:ph type="title" idx="17"/>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618" name="Google Shape;618;p14"/>
          <p:cNvGrpSpPr/>
          <p:nvPr/>
        </p:nvGrpSpPr>
        <p:grpSpPr>
          <a:xfrm>
            <a:off x="391864" y="3545270"/>
            <a:ext cx="289170" cy="284718"/>
            <a:chOff x="426000" y="3302025"/>
            <a:chExt cx="220875" cy="217475"/>
          </a:xfrm>
        </p:grpSpPr>
        <p:sp>
          <p:nvSpPr>
            <p:cNvPr id="619" name="Google Shape;619;p1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1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1" name="Google Shape;621;p14"/>
          <p:cNvGrpSpPr/>
          <p:nvPr/>
        </p:nvGrpSpPr>
        <p:grpSpPr>
          <a:xfrm>
            <a:off x="357713" y="1210575"/>
            <a:ext cx="357454" cy="956304"/>
            <a:chOff x="357713" y="600975"/>
            <a:chExt cx="357454" cy="956304"/>
          </a:xfrm>
        </p:grpSpPr>
        <p:sp>
          <p:nvSpPr>
            <p:cNvPr id="622" name="Google Shape;622;p1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1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1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1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6" name="Google Shape;626;p14"/>
          <p:cNvGrpSpPr/>
          <p:nvPr/>
        </p:nvGrpSpPr>
        <p:grpSpPr>
          <a:xfrm>
            <a:off x="163264" y="4378897"/>
            <a:ext cx="2019176" cy="2019176"/>
            <a:chOff x="1943325" y="-220375"/>
            <a:chExt cx="1298672" cy="1298672"/>
          </a:xfrm>
        </p:grpSpPr>
        <p:sp>
          <p:nvSpPr>
            <p:cNvPr id="627" name="Google Shape;627;p1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1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1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1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1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1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1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1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1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1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1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1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1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1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1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1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1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1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645;p1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646;p1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1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1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1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1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1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1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1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1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1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6" name="Google Shape;656;p1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1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1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1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1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1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662;p1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663;p1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664;p1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665;p1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1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667;p1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p1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 name="Google Shape;669;p1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1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1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1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1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1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75" name="Google Shape;675;p14"/>
          <p:cNvGrpSpPr/>
          <p:nvPr/>
        </p:nvGrpSpPr>
        <p:grpSpPr>
          <a:xfrm>
            <a:off x="8354090" y="2590370"/>
            <a:ext cx="1965289" cy="517060"/>
            <a:chOff x="3539975" y="3523525"/>
            <a:chExt cx="745925" cy="196250"/>
          </a:xfrm>
        </p:grpSpPr>
        <p:sp>
          <p:nvSpPr>
            <p:cNvPr id="676" name="Google Shape;676;p1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1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p1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1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1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1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1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1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684;p1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685;p1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1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1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1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1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690;p1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1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1">
  <p:cSld name="CUSTOM_12">
    <p:spTree>
      <p:nvGrpSpPr>
        <p:cNvPr id="1" name="Shape 692"/>
        <p:cNvGrpSpPr/>
        <p:nvPr/>
      </p:nvGrpSpPr>
      <p:grpSpPr>
        <a:xfrm>
          <a:off x="0" y="0"/>
          <a:ext cx="0" cy="0"/>
          <a:chOff x="0" y="0"/>
          <a:chExt cx="0" cy="0"/>
        </a:xfrm>
      </p:grpSpPr>
      <p:grpSp>
        <p:nvGrpSpPr>
          <p:cNvPr id="693" name="Google Shape;693;p15"/>
          <p:cNvGrpSpPr/>
          <p:nvPr/>
        </p:nvGrpSpPr>
        <p:grpSpPr>
          <a:xfrm>
            <a:off x="357713" y="2863850"/>
            <a:ext cx="357454" cy="956304"/>
            <a:chOff x="357713" y="600975"/>
            <a:chExt cx="357454" cy="956304"/>
          </a:xfrm>
        </p:grpSpPr>
        <p:sp>
          <p:nvSpPr>
            <p:cNvPr id="694" name="Google Shape;694;p1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1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1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1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98" name="Google Shape;698;p15"/>
          <p:cNvPicPr preferRelativeResize="0"/>
          <p:nvPr/>
        </p:nvPicPr>
        <p:blipFill>
          <a:blip r:embed="rId2">
            <a:alphaModFix/>
          </a:blip>
          <a:stretch>
            <a:fillRect/>
          </a:stretch>
        </p:blipFill>
        <p:spPr>
          <a:xfrm flipH="1">
            <a:off x="-6295609" y="-883375"/>
            <a:ext cx="9353213" cy="2681250"/>
          </a:xfrm>
          <a:prstGeom prst="rect">
            <a:avLst/>
          </a:prstGeom>
          <a:noFill/>
          <a:ln>
            <a:noFill/>
          </a:ln>
        </p:spPr>
      </p:pic>
      <p:sp>
        <p:nvSpPr>
          <p:cNvPr id="699" name="Google Shape;699;p15"/>
          <p:cNvSpPr txBox="1">
            <a:spLocks noGrp="1"/>
          </p:cNvSpPr>
          <p:nvPr>
            <p:ph type="title"/>
          </p:nvPr>
        </p:nvSpPr>
        <p:spPr>
          <a:xfrm>
            <a:off x="5903275" y="1027175"/>
            <a:ext cx="2525400" cy="18663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8">
    <p:spTree>
      <p:nvGrpSpPr>
        <p:cNvPr id="1" name="Shape 700"/>
        <p:cNvGrpSpPr/>
        <p:nvPr/>
      </p:nvGrpSpPr>
      <p:grpSpPr>
        <a:xfrm>
          <a:off x="0" y="0"/>
          <a:ext cx="0" cy="0"/>
          <a:chOff x="0" y="0"/>
          <a:chExt cx="0" cy="0"/>
        </a:xfrm>
      </p:grpSpPr>
      <p:pic>
        <p:nvPicPr>
          <p:cNvPr id="701" name="Google Shape;701;p16"/>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702" name="Google Shape;702;p16"/>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lvl1pPr lvl="0" algn="r" rtl="0">
              <a:spcBef>
                <a:spcPts val="0"/>
              </a:spcBef>
              <a:spcAft>
                <a:spcPts val="0"/>
              </a:spcAft>
              <a:buSzPts val="3600"/>
              <a:buNone/>
              <a:defRPr sz="4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03" name="Google Shape;703;p16"/>
          <p:cNvSpPr txBox="1">
            <a:spLocks noGrp="1"/>
          </p:cNvSpPr>
          <p:nvPr>
            <p:ph type="title" idx="2" hasCustomPrompt="1"/>
          </p:nvPr>
        </p:nvSpPr>
        <p:spPr>
          <a:xfrm>
            <a:off x="5638521" y="1356584"/>
            <a:ext cx="25752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04" name="Google Shape;704;p16"/>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05" name="Google Shape;705;p16"/>
          <p:cNvGrpSpPr/>
          <p:nvPr/>
        </p:nvGrpSpPr>
        <p:grpSpPr>
          <a:xfrm>
            <a:off x="8428538" y="2148684"/>
            <a:ext cx="357454" cy="956304"/>
            <a:chOff x="357713" y="600975"/>
            <a:chExt cx="357454" cy="956304"/>
          </a:xfrm>
        </p:grpSpPr>
        <p:sp>
          <p:nvSpPr>
            <p:cNvPr id="706" name="Google Shape;706;p1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1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1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1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10" name="Google Shape;710;p16"/>
          <p:cNvSpPr/>
          <p:nvPr/>
        </p:nvSpPr>
        <p:spPr>
          <a:xfrm flipH="1">
            <a:off x="5001370" y="48220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11" name="Google Shape;711;p16"/>
          <p:cNvGrpSpPr/>
          <p:nvPr/>
        </p:nvGrpSpPr>
        <p:grpSpPr>
          <a:xfrm rot="10800000" flipH="1">
            <a:off x="5556872" y="4363371"/>
            <a:ext cx="3952129" cy="3175881"/>
            <a:chOff x="5256209" y="-1994879"/>
            <a:chExt cx="3952129" cy="3175881"/>
          </a:xfrm>
        </p:grpSpPr>
        <p:sp>
          <p:nvSpPr>
            <p:cNvPr id="712" name="Google Shape;712;p16"/>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16"/>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4" name="Google Shape;714;p16"/>
          <p:cNvGrpSpPr/>
          <p:nvPr/>
        </p:nvGrpSpPr>
        <p:grpSpPr>
          <a:xfrm flipH="1">
            <a:off x="2974550" y="4422286"/>
            <a:ext cx="793256" cy="182899"/>
            <a:chOff x="2685575" y="2835950"/>
            <a:chExt cx="433000" cy="99825"/>
          </a:xfrm>
        </p:grpSpPr>
        <p:sp>
          <p:nvSpPr>
            <p:cNvPr id="715" name="Google Shape;715;p1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1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1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1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9" name="Google Shape;719;p16"/>
          <p:cNvGrpSpPr/>
          <p:nvPr/>
        </p:nvGrpSpPr>
        <p:grpSpPr>
          <a:xfrm flipH="1">
            <a:off x="896693" y="1036495"/>
            <a:ext cx="283332" cy="284718"/>
            <a:chOff x="423709" y="3302025"/>
            <a:chExt cx="216416" cy="217475"/>
          </a:xfrm>
        </p:grpSpPr>
        <p:sp>
          <p:nvSpPr>
            <p:cNvPr id="720" name="Google Shape;720;p1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16"/>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2" name="Google Shape;722;p16"/>
          <p:cNvGrpSpPr/>
          <p:nvPr/>
        </p:nvGrpSpPr>
        <p:grpSpPr>
          <a:xfrm flipH="1">
            <a:off x="2106901" y="-974958"/>
            <a:ext cx="2019176" cy="2019176"/>
            <a:chOff x="1943325" y="-220375"/>
            <a:chExt cx="1298672" cy="1298672"/>
          </a:xfrm>
        </p:grpSpPr>
        <p:sp>
          <p:nvSpPr>
            <p:cNvPr id="723" name="Google Shape;723;p1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1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1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1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1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1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1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1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731;p1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1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3" name="Google Shape;733;p1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1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1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1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1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1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9" name="Google Shape;739;p1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1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741;p1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742;p1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1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1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1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1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1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748;p1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1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1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1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1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3" name="Google Shape;753;p1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754;p1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1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756;p1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7" name="Google Shape;757;p1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758;p1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1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1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1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762;p1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1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764;p1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1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1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1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1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 name="Google Shape;769;p1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1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CUSTOM_7">
    <p:spTree>
      <p:nvGrpSpPr>
        <p:cNvPr id="1" name="Shape 771"/>
        <p:cNvGrpSpPr/>
        <p:nvPr/>
      </p:nvGrpSpPr>
      <p:grpSpPr>
        <a:xfrm>
          <a:off x="0" y="0"/>
          <a:ext cx="0" cy="0"/>
          <a:chOff x="0" y="0"/>
          <a:chExt cx="0" cy="0"/>
        </a:xfrm>
      </p:grpSpPr>
      <p:pic>
        <p:nvPicPr>
          <p:cNvPr id="772" name="Google Shape;772;p17"/>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773" name="Google Shape;773;p17"/>
          <p:cNvSpPr txBox="1">
            <a:spLocks noGrp="1"/>
          </p:cNvSpPr>
          <p:nvPr>
            <p:ph type="body" idx="1"/>
          </p:nvPr>
        </p:nvSpPr>
        <p:spPr>
          <a:xfrm flipH="1">
            <a:off x="4572000" y="1687975"/>
            <a:ext cx="3856500" cy="292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solidFill>
                  <a:schemeClr val="lt1"/>
                </a:solidFill>
              </a:defRPr>
            </a:lvl1pPr>
            <a:lvl2pPr marL="914400" lvl="1" indent="-304800" rtl="0">
              <a:spcBef>
                <a:spcPts val="0"/>
              </a:spcBef>
              <a:spcAft>
                <a:spcPts val="0"/>
              </a:spcAft>
              <a:buClr>
                <a:schemeClr val="lt1"/>
              </a:buClr>
              <a:buSzPts val="1200"/>
              <a:buChar char="○"/>
              <a:defRPr sz="1200">
                <a:solidFill>
                  <a:schemeClr val="lt1"/>
                </a:solidFill>
              </a:defRPr>
            </a:lvl2pPr>
            <a:lvl3pPr marL="1371600" lvl="2" indent="-304800" rtl="0">
              <a:spcBef>
                <a:spcPts val="0"/>
              </a:spcBef>
              <a:spcAft>
                <a:spcPts val="0"/>
              </a:spcAft>
              <a:buClr>
                <a:schemeClr val="lt1"/>
              </a:buClr>
              <a:buSzPts val="1200"/>
              <a:buChar char="■"/>
              <a:defRPr sz="1200">
                <a:solidFill>
                  <a:schemeClr val="lt1"/>
                </a:solidFill>
              </a:defRPr>
            </a:lvl3pPr>
            <a:lvl4pPr marL="1828800" lvl="3" indent="-304800" rtl="0">
              <a:spcBef>
                <a:spcPts val="0"/>
              </a:spcBef>
              <a:spcAft>
                <a:spcPts val="0"/>
              </a:spcAft>
              <a:buClr>
                <a:schemeClr val="lt1"/>
              </a:buClr>
              <a:buSzPts val="1200"/>
              <a:buChar char="●"/>
              <a:defRPr sz="1200">
                <a:solidFill>
                  <a:schemeClr val="lt1"/>
                </a:solidFill>
              </a:defRPr>
            </a:lvl4pPr>
            <a:lvl5pPr marL="2286000" lvl="4" indent="-304800" rtl="0">
              <a:spcBef>
                <a:spcPts val="0"/>
              </a:spcBef>
              <a:spcAft>
                <a:spcPts val="0"/>
              </a:spcAft>
              <a:buClr>
                <a:schemeClr val="lt1"/>
              </a:buClr>
              <a:buSzPts val="1200"/>
              <a:buChar char="○"/>
              <a:defRPr sz="1200">
                <a:solidFill>
                  <a:schemeClr val="lt1"/>
                </a:solidFill>
              </a:defRPr>
            </a:lvl5pPr>
            <a:lvl6pPr marL="2743200" lvl="5" indent="-304800" rtl="0">
              <a:spcBef>
                <a:spcPts val="0"/>
              </a:spcBef>
              <a:spcAft>
                <a:spcPts val="0"/>
              </a:spcAft>
              <a:buClr>
                <a:schemeClr val="lt1"/>
              </a:buClr>
              <a:buSzPts val="1200"/>
              <a:buChar char="■"/>
              <a:defRPr sz="1200">
                <a:solidFill>
                  <a:schemeClr val="lt1"/>
                </a:solidFill>
              </a:defRPr>
            </a:lvl6pPr>
            <a:lvl7pPr marL="3200400" lvl="6" indent="-304800" rtl="0">
              <a:spcBef>
                <a:spcPts val="0"/>
              </a:spcBef>
              <a:spcAft>
                <a:spcPts val="0"/>
              </a:spcAft>
              <a:buClr>
                <a:schemeClr val="lt1"/>
              </a:buClr>
              <a:buSzPts val="1200"/>
              <a:buChar char="●"/>
              <a:defRPr sz="1200">
                <a:solidFill>
                  <a:schemeClr val="lt1"/>
                </a:solidFill>
              </a:defRPr>
            </a:lvl7pPr>
            <a:lvl8pPr marL="3657600" lvl="7" indent="-304800" rtl="0">
              <a:spcBef>
                <a:spcPts val="0"/>
              </a:spcBef>
              <a:spcAft>
                <a:spcPts val="0"/>
              </a:spcAft>
              <a:buClr>
                <a:schemeClr val="lt1"/>
              </a:buClr>
              <a:buSzPts val="1200"/>
              <a:buChar char="○"/>
              <a:defRPr sz="1200">
                <a:solidFill>
                  <a:schemeClr val="lt1"/>
                </a:solidFill>
              </a:defRPr>
            </a:lvl8pPr>
            <a:lvl9pPr marL="4114800" lvl="8" indent="-304800" rtl="0">
              <a:spcBef>
                <a:spcPts val="0"/>
              </a:spcBef>
              <a:spcAft>
                <a:spcPts val="0"/>
              </a:spcAft>
              <a:buClr>
                <a:schemeClr val="lt1"/>
              </a:buClr>
              <a:buSzPts val="1200"/>
              <a:buChar char="■"/>
              <a:defRPr sz="1200">
                <a:solidFill>
                  <a:schemeClr val="lt1"/>
                </a:solidFill>
              </a:defRPr>
            </a:lvl9pPr>
          </a:lstStyle>
          <a:p>
            <a:endParaRPr/>
          </a:p>
        </p:txBody>
      </p:sp>
      <p:sp>
        <p:nvSpPr>
          <p:cNvPr id="774" name="Google Shape;774;p17"/>
          <p:cNvSpPr txBox="1">
            <a:spLocks noGrp="1"/>
          </p:cNvSpPr>
          <p:nvPr>
            <p:ph type="body" idx="2"/>
          </p:nvPr>
        </p:nvSpPr>
        <p:spPr>
          <a:xfrm flipH="1">
            <a:off x="715500" y="1687975"/>
            <a:ext cx="3856500" cy="2921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solidFill>
                  <a:schemeClr val="lt1"/>
                </a:solidFill>
              </a:defRPr>
            </a:lvl1pPr>
            <a:lvl2pPr marL="914400" lvl="1" indent="-304800" rtl="0">
              <a:spcBef>
                <a:spcPts val="0"/>
              </a:spcBef>
              <a:spcAft>
                <a:spcPts val="0"/>
              </a:spcAft>
              <a:buClr>
                <a:schemeClr val="lt1"/>
              </a:buClr>
              <a:buSzPts val="1200"/>
              <a:buChar char="○"/>
              <a:defRPr sz="1200">
                <a:solidFill>
                  <a:schemeClr val="lt1"/>
                </a:solidFill>
              </a:defRPr>
            </a:lvl2pPr>
            <a:lvl3pPr marL="1371600" lvl="2" indent="-304800" rtl="0">
              <a:spcBef>
                <a:spcPts val="0"/>
              </a:spcBef>
              <a:spcAft>
                <a:spcPts val="0"/>
              </a:spcAft>
              <a:buClr>
                <a:schemeClr val="lt1"/>
              </a:buClr>
              <a:buSzPts val="1200"/>
              <a:buChar char="■"/>
              <a:defRPr sz="1200">
                <a:solidFill>
                  <a:schemeClr val="lt1"/>
                </a:solidFill>
              </a:defRPr>
            </a:lvl3pPr>
            <a:lvl4pPr marL="1828800" lvl="3" indent="-304800" rtl="0">
              <a:spcBef>
                <a:spcPts val="0"/>
              </a:spcBef>
              <a:spcAft>
                <a:spcPts val="0"/>
              </a:spcAft>
              <a:buClr>
                <a:schemeClr val="lt1"/>
              </a:buClr>
              <a:buSzPts val="1200"/>
              <a:buChar char="●"/>
              <a:defRPr sz="1200">
                <a:solidFill>
                  <a:schemeClr val="lt1"/>
                </a:solidFill>
              </a:defRPr>
            </a:lvl4pPr>
            <a:lvl5pPr marL="2286000" lvl="4" indent="-304800" rtl="0">
              <a:spcBef>
                <a:spcPts val="0"/>
              </a:spcBef>
              <a:spcAft>
                <a:spcPts val="0"/>
              </a:spcAft>
              <a:buClr>
                <a:schemeClr val="lt1"/>
              </a:buClr>
              <a:buSzPts val="1200"/>
              <a:buChar char="○"/>
              <a:defRPr sz="1200">
                <a:solidFill>
                  <a:schemeClr val="lt1"/>
                </a:solidFill>
              </a:defRPr>
            </a:lvl5pPr>
            <a:lvl6pPr marL="2743200" lvl="5" indent="-304800" rtl="0">
              <a:spcBef>
                <a:spcPts val="0"/>
              </a:spcBef>
              <a:spcAft>
                <a:spcPts val="0"/>
              </a:spcAft>
              <a:buClr>
                <a:schemeClr val="lt1"/>
              </a:buClr>
              <a:buSzPts val="1200"/>
              <a:buChar char="■"/>
              <a:defRPr sz="1200">
                <a:solidFill>
                  <a:schemeClr val="lt1"/>
                </a:solidFill>
              </a:defRPr>
            </a:lvl6pPr>
            <a:lvl7pPr marL="3200400" lvl="6" indent="-304800" rtl="0">
              <a:spcBef>
                <a:spcPts val="0"/>
              </a:spcBef>
              <a:spcAft>
                <a:spcPts val="0"/>
              </a:spcAft>
              <a:buClr>
                <a:schemeClr val="lt1"/>
              </a:buClr>
              <a:buSzPts val="1200"/>
              <a:buChar char="●"/>
              <a:defRPr sz="1200">
                <a:solidFill>
                  <a:schemeClr val="lt1"/>
                </a:solidFill>
              </a:defRPr>
            </a:lvl7pPr>
            <a:lvl8pPr marL="3657600" lvl="7" indent="-304800" rtl="0">
              <a:spcBef>
                <a:spcPts val="0"/>
              </a:spcBef>
              <a:spcAft>
                <a:spcPts val="0"/>
              </a:spcAft>
              <a:buClr>
                <a:schemeClr val="lt1"/>
              </a:buClr>
              <a:buSzPts val="1200"/>
              <a:buChar char="○"/>
              <a:defRPr sz="1200">
                <a:solidFill>
                  <a:schemeClr val="lt1"/>
                </a:solidFill>
              </a:defRPr>
            </a:lvl8pPr>
            <a:lvl9pPr marL="4114800" lvl="8" indent="-304800" rtl="0">
              <a:spcBef>
                <a:spcPts val="0"/>
              </a:spcBef>
              <a:spcAft>
                <a:spcPts val="0"/>
              </a:spcAft>
              <a:buClr>
                <a:schemeClr val="lt1"/>
              </a:buClr>
              <a:buSzPts val="1200"/>
              <a:buChar char="■"/>
              <a:defRPr sz="1200">
                <a:solidFill>
                  <a:schemeClr val="lt1"/>
                </a:solidFill>
              </a:defRPr>
            </a:lvl9pPr>
          </a:lstStyle>
          <a:p>
            <a:endParaRPr/>
          </a:p>
        </p:txBody>
      </p:sp>
      <p:sp>
        <p:nvSpPr>
          <p:cNvPr id="775" name="Google Shape;775;p1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776" name="Google Shape;776;p17"/>
          <p:cNvGrpSpPr/>
          <p:nvPr/>
        </p:nvGrpSpPr>
        <p:grpSpPr>
          <a:xfrm>
            <a:off x="391864" y="4078670"/>
            <a:ext cx="289170" cy="284718"/>
            <a:chOff x="426000" y="3302025"/>
            <a:chExt cx="220875" cy="217475"/>
          </a:xfrm>
        </p:grpSpPr>
        <p:sp>
          <p:nvSpPr>
            <p:cNvPr id="777" name="Google Shape;777;p1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778;p1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1_1_1_1_1_2">
    <p:spTree>
      <p:nvGrpSpPr>
        <p:cNvPr id="1" name="Shape 779"/>
        <p:cNvGrpSpPr/>
        <p:nvPr/>
      </p:nvGrpSpPr>
      <p:grpSpPr>
        <a:xfrm>
          <a:off x="0" y="0"/>
          <a:ext cx="0" cy="0"/>
          <a:chOff x="0" y="0"/>
          <a:chExt cx="0" cy="0"/>
        </a:xfrm>
      </p:grpSpPr>
      <p:pic>
        <p:nvPicPr>
          <p:cNvPr id="780" name="Google Shape;780;p18"/>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781" name="Google Shape;781;p18"/>
          <p:cNvSpPr txBox="1">
            <a:spLocks noGrp="1"/>
          </p:cNvSpPr>
          <p:nvPr>
            <p:ph type="subTitle" idx="1"/>
          </p:nvPr>
        </p:nvSpPr>
        <p:spPr>
          <a:xfrm>
            <a:off x="5509997" y="3018746"/>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2" name="Google Shape;782;p18"/>
          <p:cNvSpPr txBox="1">
            <a:spLocks noGrp="1"/>
          </p:cNvSpPr>
          <p:nvPr>
            <p:ph type="subTitle" idx="2"/>
          </p:nvPr>
        </p:nvSpPr>
        <p:spPr>
          <a:xfrm>
            <a:off x="5509984" y="3411654"/>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3" name="Google Shape;783;p18"/>
          <p:cNvSpPr txBox="1">
            <a:spLocks noGrp="1"/>
          </p:cNvSpPr>
          <p:nvPr>
            <p:ph type="subTitle" idx="3"/>
          </p:nvPr>
        </p:nvSpPr>
        <p:spPr>
          <a:xfrm>
            <a:off x="2027671" y="3018746"/>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4" name="Google Shape;784;p18"/>
          <p:cNvSpPr txBox="1">
            <a:spLocks noGrp="1"/>
          </p:cNvSpPr>
          <p:nvPr>
            <p:ph type="subTitle" idx="4"/>
          </p:nvPr>
        </p:nvSpPr>
        <p:spPr>
          <a:xfrm>
            <a:off x="2027646" y="3411654"/>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5" name="Google Shape;785;p1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786" name="Google Shape;786;p18"/>
          <p:cNvGrpSpPr/>
          <p:nvPr/>
        </p:nvGrpSpPr>
        <p:grpSpPr>
          <a:xfrm>
            <a:off x="391864" y="4078670"/>
            <a:ext cx="289170" cy="284718"/>
            <a:chOff x="426000" y="3302025"/>
            <a:chExt cx="220875" cy="217475"/>
          </a:xfrm>
        </p:grpSpPr>
        <p:sp>
          <p:nvSpPr>
            <p:cNvPr id="787" name="Google Shape;787;p1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1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9" name="Google Shape;789;p18"/>
          <p:cNvGrpSpPr/>
          <p:nvPr/>
        </p:nvGrpSpPr>
        <p:grpSpPr>
          <a:xfrm>
            <a:off x="357713" y="1439175"/>
            <a:ext cx="357454" cy="956304"/>
            <a:chOff x="357713" y="600975"/>
            <a:chExt cx="357454" cy="956304"/>
          </a:xfrm>
        </p:grpSpPr>
        <p:sp>
          <p:nvSpPr>
            <p:cNvPr id="790" name="Google Shape;790;p1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791;p1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1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1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4" name="Google Shape;794;p18"/>
          <p:cNvGrpSpPr/>
          <p:nvPr/>
        </p:nvGrpSpPr>
        <p:grpSpPr>
          <a:xfrm>
            <a:off x="4216658" y="4528371"/>
            <a:ext cx="793256" cy="182899"/>
            <a:chOff x="2685575" y="2835950"/>
            <a:chExt cx="433000" cy="99825"/>
          </a:xfrm>
        </p:grpSpPr>
        <p:sp>
          <p:nvSpPr>
            <p:cNvPr id="795" name="Google Shape;795;p1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6" name="Google Shape;796;p1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797;p1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798;p1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9" name="Google Shape;799;p18"/>
          <p:cNvGrpSpPr/>
          <p:nvPr/>
        </p:nvGrpSpPr>
        <p:grpSpPr>
          <a:xfrm>
            <a:off x="8323390" y="3373645"/>
            <a:ext cx="1965289" cy="517060"/>
            <a:chOff x="3539975" y="3523525"/>
            <a:chExt cx="745925" cy="196250"/>
          </a:xfrm>
        </p:grpSpPr>
        <p:sp>
          <p:nvSpPr>
            <p:cNvPr id="800" name="Google Shape;800;p1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1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1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1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1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1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1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1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1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1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1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1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1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1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1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1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816" name="Google Shape;816;p18"/>
          <p:cNvPicPr preferRelativeResize="0"/>
          <p:nvPr/>
        </p:nvPicPr>
        <p:blipFill rotWithShape="1">
          <a:blip r:embed="rId3">
            <a:alphaModFix/>
          </a:blip>
          <a:srcRect l="228" r="238"/>
          <a:stretch/>
        </p:blipFill>
        <p:spPr>
          <a:xfrm rot="10800000" flipH="1">
            <a:off x="6828749" y="-445753"/>
            <a:ext cx="9353213" cy="2681250"/>
          </a:xfrm>
          <a:prstGeom prst="rect">
            <a:avLst/>
          </a:prstGeom>
          <a:noFill/>
          <a:ln>
            <a:noFill/>
          </a:ln>
        </p:spPr>
      </p:pic>
      <p:sp>
        <p:nvSpPr>
          <p:cNvPr id="817" name="Google Shape;817;p18"/>
          <p:cNvSpPr txBox="1">
            <a:spLocks noGrp="1"/>
          </p:cNvSpPr>
          <p:nvPr>
            <p:ph type="subTitle" idx="5"/>
          </p:nvPr>
        </p:nvSpPr>
        <p:spPr>
          <a:xfrm>
            <a:off x="5509997" y="1585321"/>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8" name="Google Shape;818;p18"/>
          <p:cNvSpPr txBox="1">
            <a:spLocks noGrp="1"/>
          </p:cNvSpPr>
          <p:nvPr>
            <p:ph type="subTitle" idx="6"/>
          </p:nvPr>
        </p:nvSpPr>
        <p:spPr>
          <a:xfrm>
            <a:off x="5509984" y="1978229"/>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9" name="Google Shape;819;p18"/>
          <p:cNvSpPr txBox="1">
            <a:spLocks noGrp="1"/>
          </p:cNvSpPr>
          <p:nvPr>
            <p:ph type="subTitle" idx="7"/>
          </p:nvPr>
        </p:nvSpPr>
        <p:spPr>
          <a:xfrm>
            <a:off x="2027671" y="1585321"/>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0" name="Google Shape;820;p18"/>
          <p:cNvSpPr txBox="1">
            <a:spLocks noGrp="1"/>
          </p:cNvSpPr>
          <p:nvPr>
            <p:ph type="subTitle" idx="8"/>
          </p:nvPr>
        </p:nvSpPr>
        <p:spPr>
          <a:xfrm>
            <a:off x="2027646" y="1978229"/>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1">
  <p:cSld name="CUSTOM_1_1_1_1_1_2_1">
    <p:spTree>
      <p:nvGrpSpPr>
        <p:cNvPr id="1" name="Shape 821"/>
        <p:cNvGrpSpPr/>
        <p:nvPr/>
      </p:nvGrpSpPr>
      <p:grpSpPr>
        <a:xfrm>
          <a:off x="0" y="0"/>
          <a:ext cx="0" cy="0"/>
          <a:chOff x="0" y="0"/>
          <a:chExt cx="0" cy="0"/>
        </a:xfrm>
      </p:grpSpPr>
      <p:pic>
        <p:nvPicPr>
          <p:cNvPr id="822" name="Google Shape;822;p19"/>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823" name="Google Shape;823;p19"/>
          <p:cNvSpPr txBox="1">
            <a:spLocks noGrp="1"/>
          </p:cNvSpPr>
          <p:nvPr>
            <p:ph type="subTitle" idx="1"/>
          </p:nvPr>
        </p:nvSpPr>
        <p:spPr>
          <a:xfrm>
            <a:off x="4874072" y="3821141"/>
            <a:ext cx="2040000" cy="35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4" name="Google Shape;824;p19"/>
          <p:cNvSpPr txBox="1">
            <a:spLocks noGrp="1"/>
          </p:cNvSpPr>
          <p:nvPr>
            <p:ph type="subTitle" idx="2"/>
          </p:nvPr>
        </p:nvSpPr>
        <p:spPr>
          <a:xfrm>
            <a:off x="4874053" y="4083223"/>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5" name="Google Shape;825;p19"/>
          <p:cNvSpPr txBox="1">
            <a:spLocks noGrp="1"/>
          </p:cNvSpPr>
          <p:nvPr>
            <p:ph type="subTitle" idx="3"/>
          </p:nvPr>
        </p:nvSpPr>
        <p:spPr>
          <a:xfrm>
            <a:off x="2229956" y="3821141"/>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6" name="Google Shape;826;p19"/>
          <p:cNvSpPr txBox="1">
            <a:spLocks noGrp="1"/>
          </p:cNvSpPr>
          <p:nvPr>
            <p:ph type="subTitle" idx="4"/>
          </p:nvPr>
        </p:nvSpPr>
        <p:spPr>
          <a:xfrm>
            <a:off x="2229928" y="4083223"/>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7" name="Google Shape;827;p1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828" name="Google Shape;828;p19"/>
          <p:cNvSpPr txBox="1">
            <a:spLocks noGrp="1"/>
          </p:cNvSpPr>
          <p:nvPr>
            <p:ph type="subTitle" idx="5"/>
          </p:nvPr>
        </p:nvSpPr>
        <p:spPr>
          <a:xfrm>
            <a:off x="4874072" y="2007179"/>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9" name="Google Shape;829;p19"/>
          <p:cNvSpPr txBox="1">
            <a:spLocks noGrp="1"/>
          </p:cNvSpPr>
          <p:nvPr>
            <p:ph type="subTitle" idx="6"/>
          </p:nvPr>
        </p:nvSpPr>
        <p:spPr>
          <a:xfrm>
            <a:off x="4874053" y="2269265"/>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0" name="Google Shape;830;p19"/>
          <p:cNvSpPr txBox="1">
            <a:spLocks noGrp="1"/>
          </p:cNvSpPr>
          <p:nvPr>
            <p:ph type="subTitle" idx="7"/>
          </p:nvPr>
        </p:nvSpPr>
        <p:spPr>
          <a:xfrm>
            <a:off x="2229956" y="2007179"/>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1" name="Google Shape;831;p19"/>
          <p:cNvSpPr txBox="1">
            <a:spLocks noGrp="1"/>
          </p:cNvSpPr>
          <p:nvPr>
            <p:ph type="subTitle" idx="8"/>
          </p:nvPr>
        </p:nvSpPr>
        <p:spPr>
          <a:xfrm>
            <a:off x="2229928" y="2269265"/>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832" name="Google Shape;832;p19"/>
          <p:cNvGrpSpPr/>
          <p:nvPr/>
        </p:nvGrpSpPr>
        <p:grpSpPr>
          <a:xfrm>
            <a:off x="398750" y="1564070"/>
            <a:ext cx="282284" cy="284718"/>
            <a:chOff x="431259" y="3302025"/>
            <a:chExt cx="215616" cy="217475"/>
          </a:xfrm>
        </p:grpSpPr>
        <p:sp>
          <p:nvSpPr>
            <p:cNvPr id="833" name="Google Shape;833;p19"/>
            <p:cNvSpPr/>
            <p:nvPr/>
          </p:nvSpPr>
          <p:spPr>
            <a:xfrm>
              <a:off x="43125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1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5" name="Google Shape;835;p19"/>
          <p:cNvGrpSpPr/>
          <p:nvPr/>
        </p:nvGrpSpPr>
        <p:grpSpPr>
          <a:xfrm>
            <a:off x="357713" y="3191775"/>
            <a:ext cx="357454" cy="956304"/>
            <a:chOff x="357713" y="600975"/>
            <a:chExt cx="357454" cy="956304"/>
          </a:xfrm>
        </p:grpSpPr>
        <p:sp>
          <p:nvSpPr>
            <p:cNvPr id="836" name="Google Shape;836;p1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1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1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1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0" name="Google Shape;840;p19"/>
          <p:cNvGrpSpPr/>
          <p:nvPr/>
        </p:nvGrpSpPr>
        <p:grpSpPr>
          <a:xfrm>
            <a:off x="239464" y="4378897"/>
            <a:ext cx="2019176" cy="2019176"/>
            <a:chOff x="1943325" y="-220375"/>
            <a:chExt cx="1298672" cy="1298672"/>
          </a:xfrm>
        </p:grpSpPr>
        <p:sp>
          <p:nvSpPr>
            <p:cNvPr id="841" name="Google Shape;841;p1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1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1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1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1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1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1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1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1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1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1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1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1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1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1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1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1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1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1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1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1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1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1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1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1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866;p1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1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868;p1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9" name="Google Shape;869;p1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870;p1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 name="Google Shape;871;p1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872;p1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3" name="Google Shape;873;p1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874;p1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5" name="Google Shape;875;p1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6" name="Google Shape;876;p1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 name="Google Shape;877;p1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 name="Google Shape;878;p1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9" name="Google Shape;879;p1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1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881;p1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1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3" name="Google Shape;883;p1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4" name="Google Shape;884;p1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5" name="Google Shape;885;p1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6" name="Google Shape;886;p1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7" name="Google Shape;887;p1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8" name="Google Shape;888;p1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89" name="Google Shape;889;p19"/>
          <p:cNvGrpSpPr/>
          <p:nvPr/>
        </p:nvGrpSpPr>
        <p:grpSpPr>
          <a:xfrm>
            <a:off x="7985565" y="3429220"/>
            <a:ext cx="1965289" cy="517060"/>
            <a:chOff x="3539975" y="3523525"/>
            <a:chExt cx="745925" cy="196250"/>
          </a:xfrm>
        </p:grpSpPr>
        <p:sp>
          <p:nvSpPr>
            <p:cNvPr id="890" name="Google Shape;890;p1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891;p1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 name="Google Shape;892;p1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 name="Google Shape;893;p1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 name="Google Shape;894;p1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1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 name="Google Shape;896;p1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 name="Google Shape;897;p1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 name="Google Shape;898;p1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899;p1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 name="Google Shape;900;p1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901;p1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 name="Google Shape;902;p1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1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1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1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06" name="Google Shape;906;p19"/>
          <p:cNvSpPr/>
          <p:nvPr/>
        </p:nvSpPr>
        <p:spPr>
          <a:xfrm>
            <a:off x="10203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2">
  <p:cSld name="CUSTOM_1_1_1_1_1_2_1_1">
    <p:spTree>
      <p:nvGrpSpPr>
        <p:cNvPr id="1" name="Shape 907"/>
        <p:cNvGrpSpPr/>
        <p:nvPr/>
      </p:nvGrpSpPr>
      <p:grpSpPr>
        <a:xfrm>
          <a:off x="0" y="0"/>
          <a:ext cx="0" cy="0"/>
          <a:chOff x="0" y="0"/>
          <a:chExt cx="0" cy="0"/>
        </a:xfrm>
      </p:grpSpPr>
      <p:pic>
        <p:nvPicPr>
          <p:cNvPr id="908" name="Google Shape;908;p20"/>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909" name="Google Shape;909;p20"/>
          <p:cNvSpPr txBox="1">
            <a:spLocks noGrp="1"/>
          </p:cNvSpPr>
          <p:nvPr>
            <p:ph type="subTitle" idx="1"/>
          </p:nvPr>
        </p:nvSpPr>
        <p:spPr>
          <a:xfrm>
            <a:off x="6500284" y="2800350"/>
            <a:ext cx="1928100" cy="35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0" name="Google Shape;910;p20"/>
          <p:cNvSpPr txBox="1">
            <a:spLocks noGrp="1"/>
          </p:cNvSpPr>
          <p:nvPr>
            <p:ph type="subTitle" idx="2"/>
          </p:nvPr>
        </p:nvSpPr>
        <p:spPr>
          <a:xfrm>
            <a:off x="6500273" y="3062422"/>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1" name="Google Shape;911;p20"/>
          <p:cNvSpPr txBox="1">
            <a:spLocks noGrp="1"/>
          </p:cNvSpPr>
          <p:nvPr>
            <p:ph type="subTitle" idx="3"/>
          </p:nvPr>
        </p:nvSpPr>
        <p:spPr>
          <a:xfrm>
            <a:off x="4572006" y="2800350"/>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2" name="Google Shape;912;p20"/>
          <p:cNvSpPr txBox="1">
            <a:spLocks noGrp="1"/>
          </p:cNvSpPr>
          <p:nvPr>
            <p:ph type="subTitle" idx="4"/>
          </p:nvPr>
        </p:nvSpPr>
        <p:spPr>
          <a:xfrm>
            <a:off x="4571984" y="3062422"/>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3" name="Google Shape;913;p2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914" name="Google Shape;914;p20"/>
          <p:cNvSpPr txBox="1">
            <a:spLocks noGrp="1"/>
          </p:cNvSpPr>
          <p:nvPr>
            <p:ph type="subTitle" idx="5"/>
          </p:nvPr>
        </p:nvSpPr>
        <p:spPr>
          <a:xfrm>
            <a:off x="2643734" y="2800363"/>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5" name="Google Shape;915;p20"/>
          <p:cNvSpPr txBox="1">
            <a:spLocks noGrp="1"/>
          </p:cNvSpPr>
          <p:nvPr>
            <p:ph type="subTitle" idx="6"/>
          </p:nvPr>
        </p:nvSpPr>
        <p:spPr>
          <a:xfrm>
            <a:off x="2643718" y="3062447"/>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6" name="Google Shape;916;p20"/>
          <p:cNvSpPr txBox="1">
            <a:spLocks noGrp="1"/>
          </p:cNvSpPr>
          <p:nvPr>
            <p:ph type="subTitle" idx="7"/>
          </p:nvPr>
        </p:nvSpPr>
        <p:spPr>
          <a:xfrm>
            <a:off x="715527" y="2800363"/>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7" name="Google Shape;917;p20"/>
          <p:cNvSpPr txBox="1">
            <a:spLocks noGrp="1"/>
          </p:cNvSpPr>
          <p:nvPr>
            <p:ph type="subTitle" idx="8"/>
          </p:nvPr>
        </p:nvSpPr>
        <p:spPr>
          <a:xfrm>
            <a:off x="715500" y="3062447"/>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918" name="Google Shape;918;p20"/>
          <p:cNvGrpSpPr/>
          <p:nvPr/>
        </p:nvGrpSpPr>
        <p:grpSpPr>
          <a:xfrm>
            <a:off x="398750" y="1564070"/>
            <a:ext cx="282284" cy="284718"/>
            <a:chOff x="431259" y="3302025"/>
            <a:chExt cx="215616" cy="217475"/>
          </a:xfrm>
        </p:grpSpPr>
        <p:sp>
          <p:nvSpPr>
            <p:cNvPr id="919" name="Google Shape;919;p20"/>
            <p:cNvSpPr/>
            <p:nvPr/>
          </p:nvSpPr>
          <p:spPr>
            <a:xfrm>
              <a:off x="43125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 name="Google Shape;920;p2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1" name="Google Shape;921;p20"/>
          <p:cNvGrpSpPr/>
          <p:nvPr/>
        </p:nvGrpSpPr>
        <p:grpSpPr>
          <a:xfrm>
            <a:off x="357713" y="3191775"/>
            <a:ext cx="357454" cy="956304"/>
            <a:chOff x="357713" y="600975"/>
            <a:chExt cx="357454" cy="956304"/>
          </a:xfrm>
        </p:grpSpPr>
        <p:sp>
          <p:nvSpPr>
            <p:cNvPr id="922" name="Google Shape;922;p2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3" name="Google Shape;923;p2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4" name="Google Shape;924;p2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5" name="Google Shape;925;p2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6" name="Google Shape;926;p20"/>
          <p:cNvGrpSpPr/>
          <p:nvPr/>
        </p:nvGrpSpPr>
        <p:grpSpPr>
          <a:xfrm>
            <a:off x="239464" y="4378897"/>
            <a:ext cx="2019176" cy="2019176"/>
            <a:chOff x="1943325" y="-220375"/>
            <a:chExt cx="1298672" cy="1298672"/>
          </a:xfrm>
        </p:grpSpPr>
        <p:sp>
          <p:nvSpPr>
            <p:cNvPr id="927" name="Google Shape;927;p2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8" name="Google Shape;928;p2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9" name="Google Shape;929;p2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2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931;p2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2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933;p2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934;p2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935;p2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936;p2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 name="Google Shape;937;p2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2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939;p2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 name="Google Shape;940;p2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 name="Google Shape;941;p2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2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943;p2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2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945;p2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 name="Google Shape;946;p2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 name="Google Shape;947;p2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948;p2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949;p2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950;p2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2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2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2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2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2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6" name="Google Shape;956;p2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2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2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959;p2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960;p2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2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2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2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964;p2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965;p2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966;p2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2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2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2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970;p2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971;p2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2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2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2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5" name="Google Shape;975;p20"/>
          <p:cNvGrpSpPr/>
          <p:nvPr/>
        </p:nvGrpSpPr>
        <p:grpSpPr>
          <a:xfrm>
            <a:off x="7987940" y="1294445"/>
            <a:ext cx="1965289" cy="517060"/>
            <a:chOff x="3539975" y="3523525"/>
            <a:chExt cx="745925" cy="196250"/>
          </a:xfrm>
        </p:grpSpPr>
        <p:sp>
          <p:nvSpPr>
            <p:cNvPr id="976" name="Google Shape;976;p2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2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978;p2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9" name="Google Shape;979;p2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2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2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2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2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2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2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6" name="Google Shape;986;p2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7" name="Google Shape;987;p2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8" name="Google Shape;988;p2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2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2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2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3">
  <p:cSld name="CUSTOM_1_1_1_1_1_2_1_1_1">
    <p:spTree>
      <p:nvGrpSpPr>
        <p:cNvPr id="1" name="Shape 992"/>
        <p:cNvGrpSpPr/>
        <p:nvPr/>
      </p:nvGrpSpPr>
      <p:grpSpPr>
        <a:xfrm>
          <a:off x="0" y="0"/>
          <a:ext cx="0" cy="0"/>
          <a:chOff x="0" y="0"/>
          <a:chExt cx="0" cy="0"/>
        </a:xfrm>
      </p:grpSpPr>
      <p:pic>
        <p:nvPicPr>
          <p:cNvPr id="993" name="Google Shape;993;p21"/>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994" name="Google Shape;994;p21"/>
          <p:cNvSpPr txBox="1">
            <a:spLocks noGrp="1"/>
          </p:cNvSpPr>
          <p:nvPr>
            <p:ph type="subTitle" idx="1"/>
          </p:nvPr>
        </p:nvSpPr>
        <p:spPr>
          <a:xfrm>
            <a:off x="2439200" y="3075306"/>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5" name="Google Shape;995;p21"/>
          <p:cNvSpPr txBox="1">
            <a:spLocks noGrp="1"/>
          </p:cNvSpPr>
          <p:nvPr>
            <p:ph type="subTitle" idx="2"/>
          </p:nvPr>
        </p:nvSpPr>
        <p:spPr>
          <a:xfrm>
            <a:off x="2439201" y="3411801"/>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6" name="Google Shape;996;p21"/>
          <p:cNvSpPr txBox="1">
            <a:spLocks noGrp="1"/>
          </p:cNvSpPr>
          <p:nvPr>
            <p:ph type="subTitle" idx="3"/>
          </p:nvPr>
        </p:nvSpPr>
        <p:spPr>
          <a:xfrm>
            <a:off x="2439209" y="1551800"/>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7" name="Google Shape;997;p21"/>
          <p:cNvSpPr txBox="1">
            <a:spLocks noGrp="1"/>
          </p:cNvSpPr>
          <p:nvPr>
            <p:ph type="subTitle" idx="4"/>
          </p:nvPr>
        </p:nvSpPr>
        <p:spPr>
          <a:xfrm>
            <a:off x="2439205" y="1888295"/>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8" name="Google Shape;998;p2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999" name="Google Shape;999;p21"/>
          <p:cNvPicPr preferRelativeResize="0"/>
          <p:nvPr/>
        </p:nvPicPr>
        <p:blipFill>
          <a:blip r:embed="rId3">
            <a:alphaModFix/>
          </a:blip>
          <a:stretch>
            <a:fillRect/>
          </a:stretch>
        </p:blipFill>
        <p:spPr>
          <a:xfrm rot="10800000">
            <a:off x="536574" y="3946275"/>
            <a:ext cx="9353213" cy="2681250"/>
          </a:xfrm>
          <a:prstGeom prst="rect">
            <a:avLst/>
          </a:prstGeom>
          <a:noFill/>
          <a:ln>
            <a:noFill/>
          </a:ln>
        </p:spPr>
      </p:pic>
      <p:grpSp>
        <p:nvGrpSpPr>
          <p:cNvPr id="1000" name="Google Shape;1000;p21"/>
          <p:cNvGrpSpPr/>
          <p:nvPr/>
        </p:nvGrpSpPr>
        <p:grpSpPr>
          <a:xfrm rot="10800000" flipH="1">
            <a:off x="400702" y="1439175"/>
            <a:ext cx="283332" cy="284718"/>
            <a:chOff x="432750" y="3302025"/>
            <a:chExt cx="216416" cy="217475"/>
          </a:xfrm>
        </p:grpSpPr>
        <p:sp>
          <p:nvSpPr>
            <p:cNvPr id="1001" name="Google Shape;1001;p21"/>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2" name="Google Shape;1002;p2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03" name="Google Shape;1003;p21"/>
          <p:cNvGrpSpPr/>
          <p:nvPr/>
        </p:nvGrpSpPr>
        <p:grpSpPr>
          <a:xfrm rot="10800000" flipH="1">
            <a:off x="357713" y="2873685"/>
            <a:ext cx="357454" cy="956304"/>
            <a:chOff x="357713" y="600975"/>
            <a:chExt cx="357454" cy="956304"/>
          </a:xfrm>
        </p:grpSpPr>
        <p:sp>
          <p:nvSpPr>
            <p:cNvPr id="1004" name="Google Shape;1004;p2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2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2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2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08" name="Google Shape;1008;p21"/>
          <p:cNvGrpSpPr/>
          <p:nvPr/>
        </p:nvGrpSpPr>
        <p:grpSpPr>
          <a:xfrm>
            <a:off x="8079415" y="2873670"/>
            <a:ext cx="1965289" cy="517060"/>
            <a:chOff x="3539975" y="3523525"/>
            <a:chExt cx="745925" cy="196250"/>
          </a:xfrm>
        </p:grpSpPr>
        <p:sp>
          <p:nvSpPr>
            <p:cNvPr id="1009" name="Google Shape;1009;p2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2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2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2" name="Google Shape;1012;p2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3" name="Google Shape;1013;p2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2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2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2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2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2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2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2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2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2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2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024;p2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5" name="Google Shape;1025;p21"/>
          <p:cNvSpPr txBox="1">
            <a:spLocks noGrp="1"/>
          </p:cNvSpPr>
          <p:nvPr>
            <p:ph type="subTitle" idx="5"/>
          </p:nvPr>
        </p:nvSpPr>
        <p:spPr>
          <a:xfrm>
            <a:off x="5979475" y="3075306"/>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6" name="Google Shape;1026;p21"/>
          <p:cNvSpPr txBox="1">
            <a:spLocks noGrp="1"/>
          </p:cNvSpPr>
          <p:nvPr>
            <p:ph type="subTitle" idx="6"/>
          </p:nvPr>
        </p:nvSpPr>
        <p:spPr>
          <a:xfrm>
            <a:off x="5979476" y="3411801"/>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7" name="Google Shape;1027;p21"/>
          <p:cNvSpPr txBox="1">
            <a:spLocks noGrp="1"/>
          </p:cNvSpPr>
          <p:nvPr>
            <p:ph type="subTitle" idx="7"/>
          </p:nvPr>
        </p:nvSpPr>
        <p:spPr>
          <a:xfrm>
            <a:off x="5979484" y="1551800"/>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8" name="Google Shape;1028;p21"/>
          <p:cNvSpPr txBox="1">
            <a:spLocks noGrp="1"/>
          </p:cNvSpPr>
          <p:nvPr>
            <p:ph type="subTitle" idx="8"/>
          </p:nvPr>
        </p:nvSpPr>
        <p:spPr>
          <a:xfrm>
            <a:off x="5979480" y="1888295"/>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029"/>
        <p:cNvGrpSpPr/>
        <p:nvPr/>
      </p:nvGrpSpPr>
      <p:grpSpPr>
        <a:xfrm>
          <a:off x="0" y="0"/>
          <a:ext cx="0" cy="0"/>
          <a:chOff x="0" y="0"/>
          <a:chExt cx="0" cy="0"/>
        </a:xfrm>
      </p:grpSpPr>
      <p:pic>
        <p:nvPicPr>
          <p:cNvPr id="1030" name="Google Shape;1030;p2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031" name="Google Shape;1031;p22"/>
          <p:cNvSpPr txBox="1">
            <a:spLocks noGrp="1"/>
          </p:cNvSpPr>
          <p:nvPr>
            <p:ph type="subTitle" idx="1"/>
          </p:nvPr>
        </p:nvSpPr>
        <p:spPr>
          <a:xfrm>
            <a:off x="3256861" y="1320575"/>
            <a:ext cx="2204400" cy="443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2" name="Google Shape;1032;p22"/>
          <p:cNvSpPr txBox="1">
            <a:spLocks noGrp="1"/>
          </p:cNvSpPr>
          <p:nvPr>
            <p:ph type="subTitle" idx="2"/>
          </p:nvPr>
        </p:nvSpPr>
        <p:spPr>
          <a:xfrm>
            <a:off x="3256856" y="17850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3" name="Google Shape;1033;p22"/>
          <p:cNvSpPr txBox="1">
            <a:spLocks noGrp="1"/>
          </p:cNvSpPr>
          <p:nvPr>
            <p:ph type="subTitle" idx="3"/>
          </p:nvPr>
        </p:nvSpPr>
        <p:spPr>
          <a:xfrm>
            <a:off x="3256861" y="2435975"/>
            <a:ext cx="220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4" name="Google Shape;1034;p22"/>
          <p:cNvSpPr txBox="1">
            <a:spLocks noGrp="1"/>
          </p:cNvSpPr>
          <p:nvPr>
            <p:ph type="subTitle" idx="4"/>
          </p:nvPr>
        </p:nvSpPr>
        <p:spPr>
          <a:xfrm>
            <a:off x="3256856" y="29004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5" name="Google Shape;1035;p22"/>
          <p:cNvSpPr txBox="1">
            <a:spLocks noGrp="1"/>
          </p:cNvSpPr>
          <p:nvPr>
            <p:ph type="subTitle" idx="5"/>
          </p:nvPr>
        </p:nvSpPr>
        <p:spPr>
          <a:xfrm>
            <a:off x="3256861" y="3551375"/>
            <a:ext cx="220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6" name="Google Shape;1036;p22"/>
          <p:cNvSpPr txBox="1">
            <a:spLocks noGrp="1"/>
          </p:cNvSpPr>
          <p:nvPr>
            <p:ph type="subTitle" idx="6"/>
          </p:nvPr>
        </p:nvSpPr>
        <p:spPr>
          <a:xfrm>
            <a:off x="3256856" y="40158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7" name="Google Shape;1037;p2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038" name="Google Shape;1038;p22"/>
          <p:cNvGrpSpPr/>
          <p:nvPr/>
        </p:nvGrpSpPr>
        <p:grpSpPr>
          <a:xfrm flipH="1">
            <a:off x="-760312" y="4088195"/>
            <a:ext cx="1965289" cy="517060"/>
            <a:chOff x="3539975" y="3523525"/>
            <a:chExt cx="745925" cy="196250"/>
          </a:xfrm>
        </p:grpSpPr>
        <p:sp>
          <p:nvSpPr>
            <p:cNvPr id="1039" name="Google Shape;1039;p2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040;p2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2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2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2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2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2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2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2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2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2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2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2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2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2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2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55" name="Google Shape;1055;p22"/>
          <p:cNvGrpSpPr/>
          <p:nvPr/>
        </p:nvGrpSpPr>
        <p:grpSpPr>
          <a:xfrm>
            <a:off x="743688" y="1615450"/>
            <a:ext cx="357454" cy="956304"/>
            <a:chOff x="357713" y="600975"/>
            <a:chExt cx="357454" cy="956304"/>
          </a:xfrm>
        </p:grpSpPr>
        <p:sp>
          <p:nvSpPr>
            <p:cNvPr id="1056" name="Google Shape;1056;p2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2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2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2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pic>
        <p:nvPicPr>
          <p:cNvPr id="95" name="Google Shape;95;p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96" name="Google Shape;96;p3"/>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7" name="Google Shape;97;p3"/>
          <p:cNvSpPr txBox="1">
            <a:spLocks noGrp="1"/>
          </p:cNvSpPr>
          <p:nvPr>
            <p:ph type="title" idx="2" hasCustomPrompt="1"/>
          </p:nvPr>
        </p:nvSpPr>
        <p:spPr>
          <a:xfrm>
            <a:off x="2748300" y="965501"/>
            <a:ext cx="36474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8" name="Google Shape;98;p3"/>
          <p:cNvSpPr txBox="1">
            <a:spLocks noGrp="1"/>
          </p:cNvSpPr>
          <p:nvPr>
            <p:ph type="subTitle" idx="1"/>
          </p:nvPr>
        </p:nvSpPr>
        <p:spPr>
          <a:xfrm>
            <a:off x="2181900" y="3792111"/>
            <a:ext cx="4780200" cy="3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9" name="Google Shape;99;p3"/>
          <p:cNvPicPr preferRelativeResize="0"/>
          <p:nvPr/>
        </p:nvPicPr>
        <p:blipFill rotWithShape="1">
          <a:blip r:embed="rId3">
            <a:alphaModFix/>
          </a:blip>
          <a:srcRect l="228" r="238"/>
          <a:stretch/>
        </p:blipFill>
        <p:spPr>
          <a:xfrm flipH="1">
            <a:off x="-1227634" y="3946275"/>
            <a:ext cx="9353213" cy="2681250"/>
          </a:xfrm>
          <a:prstGeom prst="rect">
            <a:avLst/>
          </a:prstGeom>
          <a:noFill/>
          <a:ln>
            <a:noFill/>
          </a:ln>
        </p:spPr>
      </p:pic>
      <p:grpSp>
        <p:nvGrpSpPr>
          <p:cNvPr id="100" name="Google Shape;100;p3"/>
          <p:cNvGrpSpPr/>
          <p:nvPr/>
        </p:nvGrpSpPr>
        <p:grpSpPr>
          <a:xfrm flipH="1">
            <a:off x="8483181" y="4016070"/>
            <a:ext cx="283332" cy="284718"/>
            <a:chOff x="423709" y="3302025"/>
            <a:chExt cx="216416" cy="217475"/>
          </a:xfrm>
        </p:grpSpPr>
        <p:sp>
          <p:nvSpPr>
            <p:cNvPr id="101" name="Google Shape;101;p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3"/>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 name="Google Shape;103;p3"/>
          <p:cNvGrpSpPr/>
          <p:nvPr/>
        </p:nvGrpSpPr>
        <p:grpSpPr>
          <a:xfrm flipH="1">
            <a:off x="8175513" y="140497"/>
            <a:ext cx="2019176" cy="2019176"/>
            <a:chOff x="1943325" y="-220375"/>
            <a:chExt cx="1298672" cy="1298672"/>
          </a:xfrm>
        </p:grpSpPr>
        <p:sp>
          <p:nvSpPr>
            <p:cNvPr id="104" name="Google Shape;104;p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 name="Google Shape;111;p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 name="Google Shape;141;p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52" name="Google Shape;152;p3"/>
          <p:cNvPicPr preferRelativeResize="0"/>
          <p:nvPr/>
        </p:nvPicPr>
        <p:blipFill>
          <a:blip r:embed="rId4">
            <a:alphaModFix/>
          </a:blip>
          <a:stretch>
            <a:fillRect/>
          </a:stretch>
        </p:blipFill>
        <p:spPr>
          <a:xfrm flipH="1">
            <a:off x="-403499" y="-646075"/>
            <a:ext cx="2527512" cy="2681250"/>
          </a:xfrm>
          <a:prstGeom prst="rect">
            <a:avLst/>
          </a:prstGeom>
          <a:noFill/>
          <a:ln>
            <a:noFill/>
          </a:ln>
        </p:spPr>
      </p:pic>
      <p:grpSp>
        <p:nvGrpSpPr>
          <p:cNvPr id="153" name="Google Shape;153;p3"/>
          <p:cNvGrpSpPr/>
          <p:nvPr/>
        </p:nvGrpSpPr>
        <p:grpSpPr>
          <a:xfrm flipH="1">
            <a:off x="-467701" y="3429220"/>
            <a:ext cx="1965289" cy="517060"/>
            <a:chOff x="3539975" y="3523525"/>
            <a:chExt cx="745925" cy="196250"/>
          </a:xfrm>
        </p:grpSpPr>
        <p:sp>
          <p:nvSpPr>
            <p:cNvPr id="154" name="Google Shape;154;p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CUSTOM_1_1">
    <p:spTree>
      <p:nvGrpSpPr>
        <p:cNvPr id="1" name="Shape 1060"/>
        <p:cNvGrpSpPr/>
        <p:nvPr/>
      </p:nvGrpSpPr>
      <p:grpSpPr>
        <a:xfrm>
          <a:off x="0" y="0"/>
          <a:ext cx="0" cy="0"/>
          <a:chOff x="0" y="0"/>
          <a:chExt cx="0" cy="0"/>
        </a:xfrm>
      </p:grpSpPr>
      <p:pic>
        <p:nvPicPr>
          <p:cNvPr id="1061" name="Google Shape;1061;p23"/>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062" name="Google Shape;1062;p23"/>
          <p:cNvSpPr txBox="1">
            <a:spLocks noGrp="1"/>
          </p:cNvSpPr>
          <p:nvPr>
            <p:ph type="subTitle" idx="1"/>
          </p:nvPr>
        </p:nvSpPr>
        <p:spPr>
          <a:xfrm>
            <a:off x="3358449"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3" name="Google Shape;1063;p23"/>
          <p:cNvSpPr txBox="1">
            <a:spLocks noGrp="1"/>
          </p:cNvSpPr>
          <p:nvPr>
            <p:ph type="subTitle" idx="2"/>
          </p:nvPr>
        </p:nvSpPr>
        <p:spPr>
          <a:xfrm>
            <a:off x="3358449"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4" name="Google Shape;1064;p23"/>
          <p:cNvSpPr txBox="1">
            <a:spLocks noGrp="1"/>
          </p:cNvSpPr>
          <p:nvPr>
            <p:ph type="subTitle" idx="3"/>
          </p:nvPr>
        </p:nvSpPr>
        <p:spPr>
          <a:xfrm>
            <a:off x="5977723"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5" name="Google Shape;1065;p23"/>
          <p:cNvSpPr txBox="1">
            <a:spLocks noGrp="1"/>
          </p:cNvSpPr>
          <p:nvPr>
            <p:ph type="subTitle" idx="4"/>
          </p:nvPr>
        </p:nvSpPr>
        <p:spPr>
          <a:xfrm>
            <a:off x="5977723"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6" name="Google Shape;1066;p23"/>
          <p:cNvSpPr txBox="1">
            <a:spLocks noGrp="1"/>
          </p:cNvSpPr>
          <p:nvPr>
            <p:ph type="subTitle" idx="5"/>
          </p:nvPr>
        </p:nvSpPr>
        <p:spPr>
          <a:xfrm>
            <a:off x="739174"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7" name="Google Shape;1067;p23"/>
          <p:cNvSpPr txBox="1">
            <a:spLocks noGrp="1"/>
          </p:cNvSpPr>
          <p:nvPr>
            <p:ph type="subTitle" idx="6"/>
          </p:nvPr>
        </p:nvSpPr>
        <p:spPr>
          <a:xfrm>
            <a:off x="739174"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8" name="Google Shape;1068;p2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069" name="Google Shape;1069;p23"/>
          <p:cNvPicPr preferRelativeResize="0"/>
          <p:nvPr/>
        </p:nvPicPr>
        <p:blipFill rotWithShape="1">
          <a:blip r:embed="rId3">
            <a:alphaModFix/>
          </a:blip>
          <a:srcRect l="228" r="238"/>
          <a:stretch/>
        </p:blipFill>
        <p:spPr>
          <a:xfrm>
            <a:off x="-272534" y="3684650"/>
            <a:ext cx="9353213" cy="2681250"/>
          </a:xfrm>
          <a:prstGeom prst="rect">
            <a:avLst/>
          </a:prstGeom>
          <a:noFill/>
          <a:ln>
            <a:noFill/>
          </a:ln>
        </p:spPr>
      </p:pic>
      <p:grpSp>
        <p:nvGrpSpPr>
          <p:cNvPr id="1070" name="Google Shape;1070;p23"/>
          <p:cNvGrpSpPr/>
          <p:nvPr/>
        </p:nvGrpSpPr>
        <p:grpSpPr>
          <a:xfrm flipH="1">
            <a:off x="6673896" y="4291395"/>
            <a:ext cx="283980" cy="284718"/>
            <a:chOff x="432750" y="3302025"/>
            <a:chExt cx="216911" cy="217475"/>
          </a:xfrm>
        </p:grpSpPr>
        <p:sp>
          <p:nvSpPr>
            <p:cNvPr id="1071" name="Google Shape;1071;p23"/>
            <p:cNvSpPr/>
            <p:nvPr/>
          </p:nvSpPr>
          <p:spPr>
            <a:xfrm>
              <a:off x="435536"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2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3" name="Google Shape;1073;p23"/>
          <p:cNvGrpSpPr/>
          <p:nvPr/>
        </p:nvGrpSpPr>
        <p:grpSpPr>
          <a:xfrm flipH="1">
            <a:off x="-875276" y="4152020"/>
            <a:ext cx="1965289" cy="517060"/>
            <a:chOff x="3539975" y="3523525"/>
            <a:chExt cx="745925" cy="196250"/>
          </a:xfrm>
        </p:grpSpPr>
        <p:sp>
          <p:nvSpPr>
            <p:cNvPr id="1074" name="Google Shape;1074;p2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2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2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077;p2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078;p2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2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2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2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2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2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2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2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2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2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2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2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90" name="Google Shape;1090;p23"/>
          <p:cNvSpPr/>
          <p:nvPr/>
        </p:nvSpPr>
        <p:spPr>
          <a:xfrm flipH="1">
            <a:off x="3358461" y="415662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2">
  <p:cSld name="CUSTOM_1_1_1_1">
    <p:spTree>
      <p:nvGrpSpPr>
        <p:cNvPr id="1" name="Shape 1091"/>
        <p:cNvGrpSpPr/>
        <p:nvPr/>
      </p:nvGrpSpPr>
      <p:grpSpPr>
        <a:xfrm>
          <a:off x="0" y="0"/>
          <a:ext cx="0" cy="0"/>
          <a:chOff x="0" y="0"/>
          <a:chExt cx="0" cy="0"/>
        </a:xfrm>
      </p:grpSpPr>
      <p:pic>
        <p:nvPicPr>
          <p:cNvPr id="1092" name="Google Shape;1092;p24"/>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093" name="Google Shape;1093;p24"/>
          <p:cNvSpPr txBox="1">
            <a:spLocks noGrp="1"/>
          </p:cNvSpPr>
          <p:nvPr>
            <p:ph type="subTitle" idx="1"/>
          </p:nvPr>
        </p:nvSpPr>
        <p:spPr>
          <a:xfrm>
            <a:off x="3431104" y="25698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4" name="Google Shape;1094;p24"/>
          <p:cNvSpPr txBox="1">
            <a:spLocks noGrp="1"/>
          </p:cNvSpPr>
          <p:nvPr>
            <p:ph type="subTitle" idx="2"/>
          </p:nvPr>
        </p:nvSpPr>
        <p:spPr>
          <a:xfrm>
            <a:off x="3431096" y="30964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5" name="Google Shape;1095;p24"/>
          <p:cNvSpPr txBox="1">
            <a:spLocks noGrp="1"/>
          </p:cNvSpPr>
          <p:nvPr>
            <p:ph type="subTitle" idx="3"/>
          </p:nvPr>
        </p:nvSpPr>
        <p:spPr>
          <a:xfrm>
            <a:off x="5846645" y="19602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6" name="Google Shape;1096;p24"/>
          <p:cNvSpPr txBox="1">
            <a:spLocks noGrp="1"/>
          </p:cNvSpPr>
          <p:nvPr>
            <p:ph type="subTitle" idx="4"/>
          </p:nvPr>
        </p:nvSpPr>
        <p:spPr>
          <a:xfrm>
            <a:off x="5846637" y="24868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7" name="Google Shape;1097;p24"/>
          <p:cNvSpPr txBox="1">
            <a:spLocks noGrp="1"/>
          </p:cNvSpPr>
          <p:nvPr>
            <p:ph type="subTitle" idx="5"/>
          </p:nvPr>
        </p:nvSpPr>
        <p:spPr>
          <a:xfrm>
            <a:off x="1015564" y="31794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8" name="Google Shape;1098;p24"/>
          <p:cNvSpPr txBox="1">
            <a:spLocks noGrp="1"/>
          </p:cNvSpPr>
          <p:nvPr>
            <p:ph type="subTitle" idx="6"/>
          </p:nvPr>
        </p:nvSpPr>
        <p:spPr>
          <a:xfrm>
            <a:off x="1015555" y="37060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9" name="Google Shape;1099;p2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100" name="Google Shape;1100;p24"/>
          <p:cNvPicPr preferRelativeResize="0"/>
          <p:nvPr/>
        </p:nvPicPr>
        <p:blipFill rotWithShape="1">
          <a:blip r:embed="rId3">
            <a:alphaModFix/>
          </a:blip>
          <a:srcRect l="228" r="238"/>
          <a:stretch/>
        </p:blipFill>
        <p:spPr>
          <a:xfrm flipH="1">
            <a:off x="-1010334" y="4059150"/>
            <a:ext cx="9353213" cy="2681250"/>
          </a:xfrm>
          <a:prstGeom prst="rect">
            <a:avLst/>
          </a:prstGeom>
          <a:noFill/>
          <a:ln>
            <a:noFill/>
          </a:ln>
        </p:spPr>
      </p:pic>
      <p:grpSp>
        <p:nvGrpSpPr>
          <p:cNvPr id="1101" name="Google Shape;1101;p24"/>
          <p:cNvGrpSpPr/>
          <p:nvPr/>
        </p:nvGrpSpPr>
        <p:grpSpPr>
          <a:xfrm flipH="1">
            <a:off x="8437331" y="1819645"/>
            <a:ext cx="283332" cy="284718"/>
            <a:chOff x="423709" y="3302025"/>
            <a:chExt cx="216416" cy="217475"/>
          </a:xfrm>
        </p:grpSpPr>
        <p:sp>
          <p:nvSpPr>
            <p:cNvPr id="1102" name="Google Shape;1102;p2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24"/>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4" name="Google Shape;1104;p24"/>
          <p:cNvGrpSpPr/>
          <p:nvPr/>
        </p:nvGrpSpPr>
        <p:grpSpPr>
          <a:xfrm flipH="1">
            <a:off x="-1085251" y="4215195"/>
            <a:ext cx="1965289" cy="517060"/>
            <a:chOff x="3539975" y="3523525"/>
            <a:chExt cx="745925" cy="196250"/>
          </a:xfrm>
        </p:grpSpPr>
        <p:sp>
          <p:nvSpPr>
            <p:cNvPr id="1105" name="Google Shape;1105;p2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2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2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2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2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2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2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2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2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2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2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2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2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2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2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2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121" name="Google Shape;1121;p24"/>
          <p:cNvPicPr preferRelativeResize="0"/>
          <p:nvPr/>
        </p:nvPicPr>
        <p:blipFill>
          <a:blip r:embed="rId4">
            <a:alphaModFix/>
          </a:blip>
          <a:stretch>
            <a:fillRect/>
          </a:stretch>
        </p:blipFill>
        <p:spPr>
          <a:xfrm flipH="1">
            <a:off x="-1470224" y="1121525"/>
            <a:ext cx="2527512" cy="26812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3">
  <p:cSld name="CUSTOM_1_1_1_1_1_1">
    <p:spTree>
      <p:nvGrpSpPr>
        <p:cNvPr id="1" name="Shape 1122"/>
        <p:cNvGrpSpPr/>
        <p:nvPr/>
      </p:nvGrpSpPr>
      <p:grpSpPr>
        <a:xfrm>
          <a:off x="0" y="0"/>
          <a:ext cx="0" cy="0"/>
          <a:chOff x="0" y="0"/>
          <a:chExt cx="0" cy="0"/>
        </a:xfrm>
      </p:grpSpPr>
      <p:pic>
        <p:nvPicPr>
          <p:cNvPr id="1123" name="Google Shape;1123;p25"/>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124" name="Google Shape;1124;p25"/>
          <p:cNvSpPr txBox="1">
            <a:spLocks noGrp="1"/>
          </p:cNvSpPr>
          <p:nvPr>
            <p:ph type="subTitle" idx="1"/>
          </p:nvPr>
        </p:nvSpPr>
        <p:spPr>
          <a:xfrm flipH="1">
            <a:off x="1015575"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5" name="Google Shape;1125;p25"/>
          <p:cNvSpPr txBox="1">
            <a:spLocks noGrp="1"/>
          </p:cNvSpPr>
          <p:nvPr>
            <p:ph type="subTitle" idx="2"/>
          </p:nvPr>
        </p:nvSpPr>
        <p:spPr>
          <a:xfrm>
            <a:off x="3431088"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6" name="Google Shape;1126;p25"/>
          <p:cNvSpPr txBox="1">
            <a:spLocks noGrp="1"/>
          </p:cNvSpPr>
          <p:nvPr>
            <p:ph type="subTitle" idx="3"/>
          </p:nvPr>
        </p:nvSpPr>
        <p:spPr>
          <a:xfrm>
            <a:off x="5846652"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7" name="Google Shape;1127;p25"/>
          <p:cNvSpPr txBox="1">
            <a:spLocks noGrp="1"/>
          </p:cNvSpPr>
          <p:nvPr>
            <p:ph type="subTitle" idx="4"/>
          </p:nvPr>
        </p:nvSpPr>
        <p:spPr>
          <a:xfrm>
            <a:off x="5846625"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8" name="Google Shape;1128;p25"/>
          <p:cNvSpPr txBox="1">
            <a:spLocks noGrp="1"/>
          </p:cNvSpPr>
          <p:nvPr>
            <p:ph type="subTitle" idx="5"/>
          </p:nvPr>
        </p:nvSpPr>
        <p:spPr>
          <a:xfrm flipH="1">
            <a:off x="3431114"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29" name="Google Shape;1129;p25"/>
          <p:cNvSpPr txBox="1">
            <a:spLocks noGrp="1"/>
          </p:cNvSpPr>
          <p:nvPr>
            <p:ph type="subTitle" idx="6"/>
          </p:nvPr>
        </p:nvSpPr>
        <p:spPr>
          <a:xfrm>
            <a:off x="1015550"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30" name="Google Shape;1130;p2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131" name="Google Shape;1131;p25"/>
          <p:cNvPicPr preferRelativeResize="0"/>
          <p:nvPr/>
        </p:nvPicPr>
        <p:blipFill rotWithShape="1">
          <a:blip r:embed="rId3">
            <a:alphaModFix/>
          </a:blip>
          <a:srcRect l="228" r="238"/>
          <a:stretch/>
        </p:blipFill>
        <p:spPr>
          <a:xfrm>
            <a:off x="-152401" y="3789475"/>
            <a:ext cx="9353213" cy="2681250"/>
          </a:xfrm>
          <a:prstGeom prst="rect">
            <a:avLst/>
          </a:prstGeom>
          <a:noFill/>
          <a:ln>
            <a:noFill/>
          </a:ln>
        </p:spPr>
      </p:pic>
      <p:grpSp>
        <p:nvGrpSpPr>
          <p:cNvPr id="1132" name="Google Shape;1132;p25"/>
          <p:cNvGrpSpPr/>
          <p:nvPr/>
        </p:nvGrpSpPr>
        <p:grpSpPr>
          <a:xfrm>
            <a:off x="391864" y="3850070"/>
            <a:ext cx="289170" cy="284718"/>
            <a:chOff x="426000" y="3302025"/>
            <a:chExt cx="220875" cy="217475"/>
          </a:xfrm>
        </p:grpSpPr>
        <p:sp>
          <p:nvSpPr>
            <p:cNvPr id="1133" name="Google Shape;1133;p25"/>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2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5" name="Google Shape;1135;p25"/>
          <p:cNvGrpSpPr/>
          <p:nvPr/>
        </p:nvGrpSpPr>
        <p:grpSpPr>
          <a:xfrm>
            <a:off x="357713" y="1134375"/>
            <a:ext cx="357454" cy="956304"/>
            <a:chOff x="357713" y="600975"/>
            <a:chExt cx="357454" cy="956304"/>
          </a:xfrm>
        </p:grpSpPr>
        <p:sp>
          <p:nvSpPr>
            <p:cNvPr id="1136" name="Google Shape;1136;p2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2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2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2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0" name="Google Shape;1140;p25"/>
          <p:cNvGrpSpPr/>
          <p:nvPr/>
        </p:nvGrpSpPr>
        <p:grpSpPr>
          <a:xfrm>
            <a:off x="8262140" y="3875995"/>
            <a:ext cx="1965289" cy="517060"/>
            <a:chOff x="3539975" y="3523525"/>
            <a:chExt cx="745925" cy="196250"/>
          </a:xfrm>
        </p:grpSpPr>
        <p:sp>
          <p:nvSpPr>
            <p:cNvPr id="1141" name="Google Shape;1141;p2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2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2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2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2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2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2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2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2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2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2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2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2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2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5" name="Google Shape;1155;p2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2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7" name="Google Shape;1157;p25"/>
          <p:cNvSpPr/>
          <p:nvPr/>
        </p:nvSpPr>
        <p:spPr>
          <a:xfrm>
            <a:off x="437788" y="25162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1_2">
    <p:spTree>
      <p:nvGrpSpPr>
        <p:cNvPr id="1" name="Shape 1158"/>
        <p:cNvGrpSpPr/>
        <p:nvPr/>
      </p:nvGrpSpPr>
      <p:grpSpPr>
        <a:xfrm>
          <a:off x="0" y="0"/>
          <a:ext cx="0" cy="0"/>
          <a:chOff x="0" y="0"/>
          <a:chExt cx="0" cy="0"/>
        </a:xfrm>
      </p:grpSpPr>
      <p:pic>
        <p:nvPicPr>
          <p:cNvPr id="1159" name="Google Shape;1159;p26"/>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160" name="Google Shape;1160;p26"/>
          <p:cNvSpPr txBox="1">
            <a:spLocks noGrp="1"/>
          </p:cNvSpPr>
          <p:nvPr>
            <p:ph type="subTitle" idx="1"/>
          </p:nvPr>
        </p:nvSpPr>
        <p:spPr>
          <a:xfrm>
            <a:off x="2365650" y="1194563"/>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61" name="Google Shape;1161;p26"/>
          <p:cNvSpPr txBox="1">
            <a:spLocks noGrp="1"/>
          </p:cNvSpPr>
          <p:nvPr>
            <p:ph type="subTitle" idx="2"/>
          </p:nvPr>
        </p:nvSpPr>
        <p:spPr>
          <a:xfrm>
            <a:off x="2365650" y="2610875"/>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62" name="Google Shape;1162;p26"/>
          <p:cNvSpPr txBox="1">
            <a:spLocks noGrp="1"/>
          </p:cNvSpPr>
          <p:nvPr>
            <p:ph type="subTitle" idx="3"/>
          </p:nvPr>
        </p:nvSpPr>
        <p:spPr>
          <a:xfrm>
            <a:off x="2365650" y="4027188"/>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163" name="Google Shape;1163;p26"/>
          <p:cNvGrpSpPr/>
          <p:nvPr/>
        </p:nvGrpSpPr>
        <p:grpSpPr>
          <a:xfrm flipH="1">
            <a:off x="-760312" y="4088195"/>
            <a:ext cx="1965289" cy="517060"/>
            <a:chOff x="3539975" y="3523525"/>
            <a:chExt cx="745925" cy="196250"/>
          </a:xfrm>
        </p:grpSpPr>
        <p:sp>
          <p:nvSpPr>
            <p:cNvPr id="1164" name="Google Shape;1164;p2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2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2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2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2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2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2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2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2" name="Google Shape;1172;p2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1173;p2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2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1175;p2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6" name="Google Shape;1176;p2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2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8" name="Google Shape;1178;p2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9" name="Google Shape;1179;p2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0" name="Google Shape;1180;p26"/>
          <p:cNvGrpSpPr/>
          <p:nvPr/>
        </p:nvGrpSpPr>
        <p:grpSpPr>
          <a:xfrm>
            <a:off x="743688" y="1615450"/>
            <a:ext cx="357454" cy="956304"/>
            <a:chOff x="357713" y="600975"/>
            <a:chExt cx="357454" cy="956304"/>
          </a:xfrm>
        </p:grpSpPr>
        <p:sp>
          <p:nvSpPr>
            <p:cNvPr id="1181" name="Google Shape;1181;p2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1182;p2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3" name="Google Shape;1183;p2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2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85" name="Google Shape;1185;p26"/>
          <p:cNvSpPr txBox="1">
            <a:spLocks noGrp="1"/>
          </p:cNvSpPr>
          <p:nvPr>
            <p:ph type="title" hasCustomPrompt="1"/>
          </p:nvPr>
        </p:nvSpPr>
        <p:spPr>
          <a:xfrm>
            <a:off x="2365650" y="570312"/>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86" name="Google Shape;1186;p26"/>
          <p:cNvSpPr txBox="1">
            <a:spLocks noGrp="1"/>
          </p:cNvSpPr>
          <p:nvPr>
            <p:ph type="title" idx="4" hasCustomPrompt="1"/>
          </p:nvPr>
        </p:nvSpPr>
        <p:spPr>
          <a:xfrm>
            <a:off x="2365650" y="1980037"/>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87" name="Google Shape;1187;p26"/>
          <p:cNvSpPr txBox="1">
            <a:spLocks noGrp="1"/>
          </p:cNvSpPr>
          <p:nvPr>
            <p:ph type="title" idx="5" hasCustomPrompt="1"/>
          </p:nvPr>
        </p:nvSpPr>
        <p:spPr>
          <a:xfrm>
            <a:off x="2365650" y="3389812"/>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pic>
        <p:nvPicPr>
          <p:cNvPr id="1188" name="Google Shape;1188;p26"/>
          <p:cNvPicPr preferRelativeResize="0"/>
          <p:nvPr/>
        </p:nvPicPr>
        <p:blipFill>
          <a:blip r:embed="rId3">
            <a:alphaModFix/>
          </a:blip>
          <a:stretch>
            <a:fillRect/>
          </a:stretch>
        </p:blipFill>
        <p:spPr>
          <a:xfrm>
            <a:off x="7401689" y="-1039825"/>
            <a:ext cx="2527512" cy="26812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CUSTOM_1_2_1">
    <p:spTree>
      <p:nvGrpSpPr>
        <p:cNvPr id="1" name="Shape 1189"/>
        <p:cNvGrpSpPr/>
        <p:nvPr/>
      </p:nvGrpSpPr>
      <p:grpSpPr>
        <a:xfrm>
          <a:off x="0" y="0"/>
          <a:ext cx="0" cy="0"/>
          <a:chOff x="0" y="0"/>
          <a:chExt cx="0" cy="0"/>
        </a:xfrm>
      </p:grpSpPr>
      <p:pic>
        <p:nvPicPr>
          <p:cNvPr id="1190" name="Google Shape;1190;p27"/>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191" name="Google Shape;1191;p2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192" name="Google Shape;1192;p27"/>
          <p:cNvSpPr txBox="1">
            <a:spLocks noGrp="1"/>
          </p:cNvSpPr>
          <p:nvPr>
            <p:ph type="subTitle" idx="1"/>
          </p:nvPr>
        </p:nvSpPr>
        <p:spPr>
          <a:xfrm flipH="1">
            <a:off x="1015575" y="23846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3" name="Google Shape;1193;p27"/>
          <p:cNvSpPr txBox="1">
            <a:spLocks noGrp="1"/>
          </p:cNvSpPr>
          <p:nvPr>
            <p:ph type="subTitle" idx="2"/>
          </p:nvPr>
        </p:nvSpPr>
        <p:spPr>
          <a:xfrm>
            <a:off x="3431088" y="2871906"/>
            <a:ext cx="2281800" cy="7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4" name="Google Shape;1194;p27"/>
          <p:cNvSpPr txBox="1">
            <a:spLocks noGrp="1"/>
          </p:cNvSpPr>
          <p:nvPr>
            <p:ph type="subTitle" idx="3"/>
          </p:nvPr>
        </p:nvSpPr>
        <p:spPr>
          <a:xfrm>
            <a:off x="5846652" y="23846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5" name="Google Shape;1195;p27"/>
          <p:cNvSpPr txBox="1">
            <a:spLocks noGrp="1"/>
          </p:cNvSpPr>
          <p:nvPr>
            <p:ph type="subTitle" idx="4"/>
          </p:nvPr>
        </p:nvSpPr>
        <p:spPr>
          <a:xfrm>
            <a:off x="5846625" y="2871906"/>
            <a:ext cx="2281800" cy="7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6" name="Google Shape;1196;p27"/>
          <p:cNvSpPr txBox="1">
            <a:spLocks noGrp="1"/>
          </p:cNvSpPr>
          <p:nvPr>
            <p:ph type="subTitle" idx="5"/>
          </p:nvPr>
        </p:nvSpPr>
        <p:spPr>
          <a:xfrm flipH="1">
            <a:off x="3431114" y="23846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7" name="Google Shape;1197;p27"/>
          <p:cNvSpPr txBox="1">
            <a:spLocks noGrp="1"/>
          </p:cNvSpPr>
          <p:nvPr>
            <p:ph type="subTitle" idx="6"/>
          </p:nvPr>
        </p:nvSpPr>
        <p:spPr>
          <a:xfrm>
            <a:off x="1015550" y="2871906"/>
            <a:ext cx="2281800" cy="7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8" name="Google Shape;1198;p27"/>
          <p:cNvSpPr txBox="1">
            <a:spLocks noGrp="1"/>
          </p:cNvSpPr>
          <p:nvPr>
            <p:ph type="title" idx="7" hasCustomPrompt="1"/>
          </p:nvPr>
        </p:nvSpPr>
        <p:spPr>
          <a:xfrm>
            <a:off x="1015550" y="1731675"/>
            <a:ext cx="2281800" cy="5169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99" name="Google Shape;1199;p27"/>
          <p:cNvSpPr txBox="1">
            <a:spLocks noGrp="1"/>
          </p:cNvSpPr>
          <p:nvPr>
            <p:ph type="title" idx="8" hasCustomPrompt="1"/>
          </p:nvPr>
        </p:nvSpPr>
        <p:spPr>
          <a:xfrm>
            <a:off x="3431100" y="1735500"/>
            <a:ext cx="2281800" cy="5169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00" name="Google Shape;1200;p27"/>
          <p:cNvSpPr txBox="1">
            <a:spLocks noGrp="1"/>
          </p:cNvSpPr>
          <p:nvPr>
            <p:ph type="title" idx="9" hasCustomPrompt="1"/>
          </p:nvPr>
        </p:nvSpPr>
        <p:spPr>
          <a:xfrm>
            <a:off x="5846650" y="1731513"/>
            <a:ext cx="2281800" cy="5169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pic>
        <p:nvPicPr>
          <p:cNvPr id="1201" name="Google Shape;1201;p27"/>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202" name="Google Shape;1202;p27"/>
          <p:cNvGrpSpPr/>
          <p:nvPr/>
        </p:nvGrpSpPr>
        <p:grpSpPr>
          <a:xfrm>
            <a:off x="8366565" y="3353020"/>
            <a:ext cx="1965289" cy="517060"/>
            <a:chOff x="3539975" y="3523525"/>
            <a:chExt cx="745925" cy="196250"/>
          </a:xfrm>
        </p:grpSpPr>
        <p:sp>
          <p:nvSpPr>
            <p:cNvPr id="1203" name="Google Shape;1203;p2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4" name="Google Shape;1204;p2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2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2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7" name="Google Shape;1207;p2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8" name="Google Shape;1208;p2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2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2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2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2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3" name="Google Shape;1213;p2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4" name="Google Shape;1214;p2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2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6" name="Google Shape;1216;p2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7" name="Google Shape;1217;p2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2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19" name="Google Shape;1219;p27"/>
          <p:cNvSpPr/>
          <p:nvPr/>
        </p:nvSpPr>
        <p:spPr>
          <a:xfrm>
            <a:off x="258688" y="2257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2">
  <p:cSld name="CUSTOM_11_1">
    <p:spTree>
      <p:nvGrpSpPr>
        <p:cNvPr id="1" name="Shape 1220"/>
        <p:cNvGrpSpPr/>
        <p:nvPr/>
      </p:nvGrpSpPr>
      <p:grpSpPr>
        <a:xfrm>
          <a:off x="0" y="0"/>
          <a:ext cx="0" cy="0"/>
          <a:chOff x="0" y="0"/>
          <a:chExt cx="0" cy="0"/>
        </a:xfrm>
      </p:grpSpPr>
      <p:pic>
        <p:nvPicPr>
          <p:cNvPr id="1221" name="Google Shape;1221;p28"/>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1222" name="Google Shape;1222;p28"/>
          <p:cNvSpPr txBox="1">
            <a:spLocks noGrp="1"/>
          </p:cNvSpPr>
          <p:nvPr>
            <p:ph type="title" hasCustomPrompt="1"/>
          </p:nvPr>
        </p:nvSpPr>
        <p:spPr>
          <a:xfrm>
            <a:off x="1694250" y="2876163"/>
            <a:ext cx="5755500" cy="9828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6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23" name="Google Shape;1223;p28"/>
          <p:cNvSpPr txBox="1">
            <a:spLocks noGrp="1"/>
          </p:cNvSpPr>
          <p:nvPr>
            <p:ph type="subTitle" idx="1"/>
          </p:nvPr>
        </p:nvSpPr>
        <p:spPr>
          <a:xfrm>
            <a:off x="1694250" y="2215382"/>
            <a:ext cx="5755500" cy="28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224" name="Google Shape;1224;p28"/>
          <p:cNvGrpSpPr/>
          <p:nvPr/>
        </p:nvGrpSpPr>
        <p:grpSpPr>
          <a:xfrm flipH="1">
            <a:off x="-577263" y="3979395"/>
            <a:ext cx="1965289" cy="517060"/>
            <a:chOff x="3539975" y="3523525"/>
            <a:chExt cx="745925" cy="196250"/>
          </a:xfrm>
        </p:grpSpPr>
        <p:sp>
          <p:nvSpPr>
            <p:cNvPr id="1225" name="Google Shape;1225;p2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6" name="Google Shape;1226;p2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7" name="Google Shape;1227;p2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2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2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2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1" name="Google Shape;1231;p2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2" name="Google Shape;1232;p2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3" name="Google Shape;1233;p2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2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2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6" name="Google Shape;1236;p2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7" name="Google Shape;1237;p2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2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2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0" name="Google Shape;1240;p2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41" name="Google Shape;1241;p28"/>
          <p:cNvSpPr txBox="1">
            <a:spLocks noGrp="1"/>
          </p:cNvSpPr>
          <p:nvPr>
            <p:ph type="title" idx="2" hasCustomPrompt="1"/>
          </p:nvPr>
        </p:nvSpPr>
        <p:spPr>
          <a:xfrm>
            <a:off x="1694250" y="1082500"/>
            <a:ext cx="5755500" cy="9828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6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42" name="Google Shape;1242;p28"/>
          <p:cNvSpPr txBox="1">
            <a:spLocks noGrp="1"/>
          </p:cNvSpPr>
          <p:nvPr>
            <p:ph type="subTitle" idx="3"/>
          </p:nvPr>
        </p:nvSpPr>
        <p:spPr>
          <a:xfrm>
            <a:off x="1694250" y="4008699"/>
            <a:ext cx="5755500" cy="28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ive columns">
  <p:cSld name="CUSTOM_1_1_2_1">
    <p:spTree>
      <p:nvGrpSpPr>
        <p:cNvPr id="1" name="Shape 1243"/>
        <p:cNvGrpSpPr/>
        <p:nvPr/>
      </p:nvGrpSpPr>
      <p:grpSpPr>
        <a:xfrm>
          <a:off x="0" y="0"/>
          <a:ext cx="0" cy="0"/>
          <a:chOff x="0" y="0"/>
          <a:chExt cx="0" cy="0"/>
        </a:xfrm>
      </p:grpSpPr>
      <p:pic>
        <p:nvPicPr>
          <p:cNvPr id="1244" name="Google Shape;1244;p2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245" name="Google Shape;1245;p29"/>
          <p:cNvSpPr txBox="1">
            <a:spLocks noGrp="1"/>
          </p:cNvSpPr>
          <p:nvPr>
            <p:ph type="subTitle" idx="1"/>
          </p:nvPr>
        </p:nvSpPr>
        <p:spPr>
          <a:xfrm>
            <a:off x="4836309" y="1844780"/>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6" name="Google Shape;1246;p29"/>
          <p:cNvSpPr txBox="1">
            <a:spLocks noGrp="1"/>
          </p:cNvSpPr>
          <p:nvPr>
            <p:ph type="subTitle" idx="2"/>
          </p:nvPr>
        </p:nvSpPr>
        <p:spPr>
          <a:xfrm>
            <a:off x="4836300" y="2197450"/>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7" name="Google Shape;1247;p29"/>
          <p:cNvSpPr txBox="1">
            <a:spLocks noGrp="1"/>
          </p:cNvSpPr>
          <p:nvPr>
            <p:ph type="subTitle" idx="3"/>
          </p:nvPr>
        </p:nvSpPr>
        <p:spPr>
          <a:xfrm>
            <a:off x="4836305" y="2833230"/>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8" name="Google Shape;1248;p29"/>
          <p:cNvSpPr txBox="1">
            <a:spLocks noGrp="1"/>
          </p:cNvSpPr>
          <p:nvPr>
            <p:ph type="subTitle" idx="4"/>
          </p:nvPr>
        </p:nvSpPr>
        <p:spPr>
          <a:xfrm>
            <a:off x="4836303" y="3185900"/>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9" name="Google Shape;1249;p29"/>
          <p:cNvSpPr txBox="1">
            <a:spLocks noGrp="1"/>
          </p:cNvSpPr>
          <p:nvPr>
            <p:ph type="subTitle" idx="5"/>
          </p:nvPr>
        </p:nvSpPr>
        <p:spPr>
          <a:xfrm>
            <a:off x="1167897" y="1350555"/>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0" name="Google Shape;1250;p29"/>
          <p:cNvSpPr txBox="1">
            <a:spLocks noGrp="1"/>
          </p:cNvSpPr>
          <p:nvPr>
            <p:ph type="subTitle" idx="6"/>
          </p:nvPr>
        </p:nvSpPr>
        <p:spPr>
          <a:xfrm>
            <a:off x="1167902" y="1703225"/>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1" name="Google Shape;1251;p2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252" name="Google Shape;1252;p29"/>
          <p:cNvSpPr txBox="1">
            <a:spLocks noGrp="1"/>
          </p:cNvSpPr>
          <p:nvPr>
            <p:ph type="subTitle" idx="7"/>
          </p:nvPr>
        </p:nvSpPr>
        <p:spPr>
          <a:xfrm>
            <a:off x="1167909" y="3327455"/>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3" name="Google Shape;1253;p29"/>
          <p:cNvSpPr txBox="1">
            <a:spLocks noGrp="1"/>
          </p:cNvSpPr>
          <p:nvPr>
            <p:ph type="subTitle" idx="8"/>
          </p:nvPr>
        </p:nvSpPr>
        <p:spPr>
          <a:xfrm>
            <a:off x="1167900" y="3680125"/>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4" name="Google Shape;1254;p29"/>
          <p:cNvSpPr txBox="1">
            <a:spLocks noGrp="1"/>
          </p:cNvSpPr>
          <p:nvPr>
            <p:ph type="subTitle" idx="9"/>
          </p:nvPr>
        </p:nvSpPr>
        <p:spPr>
          <a:xfrm>
            <a:off x="1167897" y="2339005"/>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5" name="Google Shape;1255;p29"/>
          <p:cNvSpPr txBox="1">
            <a:spLocks noGrp="1"/>
          </p:cNvSpPr>
          <p:nvPr>
            <p:ph type="subTitle" idx="13"/>
          </p:nvPr>
        </p:nvSpPr>
        <p:spPr>
          <a:xfrm>
            <a:off x="1167902" y="2691675"/>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1256" name="Google Shape;1256;p29"/>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257" name="Google Shape;1257;p29"/>
          <p:cNvGrpSpPr/>
          <p:nvPr/>
        </p:nvGrpSpPr>
        <p:grpSpPr>
          <a:xfrm>
            <a:off x="391864" y="3850070"/>
            <a:ext cx="289170" cy="284718"/>
            <a:chOff x="426000" y="3302025"/>
            <a:chExt cx="220875" cy="217475"/>
          </a:xfrm>
        </p:grpSpPr>
        <p:sp>
          <p:nvSpPr>
            <p:cNvPr id="1258" name="Google Shape;1258;p2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9" name="Google Shape;1259;p2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0" name="Google Shape;1260;p29"/>
          <p:cNvGrpSpPr/>
          <p:nvPr/>
        </p:nvGrpSpPr>
        <p:grpSpPr>
          <a:xfrm>
            <a:off x="357713" y="1058175"/>
            <a:ext cx="357454" cy="956304"/>
            <a:chOff x="357713" y="600975"/>
            <a:chExt cx="357454" cy="956304"/>
          </a:xfrm>
        </p:grpSpPr>
        <p:sp>
          <p:nvSpPr>
            <p:cNvPr id="1261" name="Google Shape;1261;p2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2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3" name="Google Shape;1263;p2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4" name="Google Shape;1264;p2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5" name="Google Shape;1265;p29"/>
          <p:cNvGrpSpPr/>
          <p:nvPr/>
        </p:nvGrpSpPr>
        <p:grpSpPr>
          <a:xfrm>
            <a:off x="8366565" y="3353020"/>
            <a:ext cx="1965289" cy="517060"/>
            <a:chOff x="3539975" y="3523525"/>
            <a:chExt cx="745925" cy="196250"/>
          </a:xfrm>
        </p:grpSpPr>
        <p:sp>
          <p:nvSpPr>
            <p:cNvPr id="1266" name="Google Shape;1266;p2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7" name="Google Shape;1267;p2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8" name="Google Shape;1268;p2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9" name="Google Shape;1269;p2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0" name="Google Shape;1270;p2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1" name="Google Shape;1271;p2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2" name="Google Shape;1272;p2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3" name="Google Shape;1273;p2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4" name="Google Shape;1274;p2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5" name="Google Shape;1275;p2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6" name="Google Shape;1276;p2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7" name="Google Shape;1277;p2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8" name="Google Shape;1278;p2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9" name="Google Shape;1279;p2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0" name="Google Shape;1280;p2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1" name="Google Shape;1281;p2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82" name="Google Shape;1282;p29"/>
          <p:cNvSpPr/>
          <p:nvPr/>
        </p:nvSpPr>
        <p:spPr>
          <a:xfrm>
            <a:off x="258688" y="2638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ive columns 1">
  <p:cSld name="CUSTOM_1_1_2_1_1">
    <p:spTree>
      <p:nvGrpSpPr>
        <p:cNvPr id="1" name="Shape 1283"/>
        <p:cNvGrpSpPr/>
        <p:nvPr/>
      </p:nvGrpSpPr>
      <p:grpSpPr>
        <a:xfrm>
          <a:off x="0" y="0"/>
          <a:ext cx="0" cy="0"/>
          <a:chOff x="0" y="0"/>
          <a:chExt cx="0" cy="0"/>
        </a:xfrm>
      </p:grpSpPr>
      <p:pic>
        <p:nvPicPr>
          <p:cNvPr id="1284" name="Google Shape;1284;p30"/>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285" name="Google Shape;1285;p30"/>
          <p:cNvSpPr txBox="1">
            <a:spLocks noGrp="1"/>
          </p:cNvSpPr>
          <p:nvPr>
            <p:ph type="subTitle" idx="1"/>
          </p:nvPr>
        </p:nvSpPr>
        <p:spPr>
          <a:xfrm flipH="1">
            <a:off x="6591267" y="164142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6" name="Google Shape;1286;p30"/>
          <p:cNvSpPr txBox="1">
            <a:spLocks noGrp="1"/>
          </p:cNvSpPr>
          <p:nvPr>
            <p:ph type="subTitle" idx="2"/>
          </p:nvPr>
        </p:nvSpPr>
        <p:spPr>
          <a:xfrm flipH="1">
            <a:off x="6591274" y="210587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7" name="Google Shape;1287;p30"/>
          <p:cNvSpPr txBox="1">
            <a:spLocks noGrp="1"/>
          </p:cNvSpPr>
          <p:nvPr>
            <p:ph type="subTitle" idx="3"/>
          </p:nvPr>
        </p:nvSpPr>
        <p:spPr>
          <a:xfrm flipH="1">
            <a:off x="971843" y="164142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8" name="Google Shape;1288;p30"/>
          <p:cNvSpPr txBox="1">
            <a:spLocks noGrp="1"/>
          </p:cNvSpPr>
          <p:nvPr>
            <p:ph type="subTitle" idx="4"/>
          </p:nvPr>
        </p:nvSpPr>
        <p:spPr>
          <a:xfrm flipH="1">
            <a:off x="971849" y="210587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9" name="Google Shape;1289;p30"/>
          <p:cNvSpPr txBox="1">
            <a:spLocks noGrp="1"/>
          </p:cNvSpPr>
          <p:nvPr>
            <p:ph type="subTitle" idx="5"/>
          </p:nvPr>
        </p:nvSpPr>
        <p:spPr>
          <a:xfrm>
            <a:off x="3781555" y="164142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0" name="Google Shape;1290;p30"/>
          <p:cNvSpPr txBox="1">
            <a:spLocks noGrp="1"/>
          </p:cNvSpPr>
          <p:nvPr>
            <p:ph type="subTitle" idx="6"/>
          </p:nvPr>
        </p:nvSpPr>
        <p:spPr>
          <a:xfrm>
            <a:off x="3781562" y="210587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1" name="Google Shape;1291;p3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292" name="Google Shape;1292;p30"/>
          <p:cNvSpPr txBox="1">
            <a:spLocks noGrp="1"/>
          </p:cNvSpPr>
          <p:nvPr>
            <p:ph type="subTitle" idx="7"/>
          </p:nvPr>
        </p:nvSpPr>
        <p:spPr>
          <a:xfrm>
            <a:off x="5186411" y="285847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3" name="Google Shape;1293;p30"/>
          <p:cNvSpPr txBox="1">
            <a:spLocks noGrp="1"/>
          </p:cNvSpPr>
          <p:nvPr>
            <p:ph type="subTitle" idx="8"/>
          </p:nvPr>
        </p:nvSpPr>
        <p:spPr>
          <a:xfrm>
            <a:off x="5186418" y="332292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4" name="Google Shape;1294;p30"/>
          <p:cNvSpPr txBox="1">
            <a:spLocks noGrp="1"/>
          </p:cNvSpPr>
          <p:nvPr>
            <p:ph type="subTitle" idx="9"/>
          </p:nvPr>
        </p:nvSpPr>
        <p:spPr>
          <a:xfrm>
            <a:off x="2376699" y="285847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5" name="Google Shape;1295;p30"/>
          <p:cNvSpPr txBox="1">
            <a:spLocks noGrp="1"/>
          </p:cNvSpPr>
          <p:nvPr>
            <p:ph type="subTitle" idx="13"/>
          </p:nvPr>
        </p:nvSpPr>
        <p:spPr>
          <a:xfrm>
            <a:off x="2376705" y="332292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1296" name="Google Shape;1296;p30"/>
          <p:cNvPicPr preferRelativeResize="0"/>
          <p:nvPr/>
        </p:nvPicPr>
        <p:blipFill>
          <a:blip r:embed="rId3">
            <a:alphaModFix/>
          </a:blip>
          <a:stretch>
            <a:fillRect/>
          </a:stretch>
        </p:blipFill>
        <p:spPr>
          <a:xfrm rot="10800000">
            <a:off x="-1762901" y="3752275"/>
            <a:ext cx="9353213" cy="2681250"/>
          </a:xfrm>
          <a:prstGeom prst="rect">
            <a:avLst/>
          </a:prstGeom>
          <a:noFill/>
          <a:ln>
            <a:noFill/>
          </a:ln>
        </p:spPr>
      </p:pic>
      <p:grpSp>
        <p:nvGrpSpPr>
          <p:cNvPr id="1297" name="Google Shape;1297;p30"/>
          <p:cNvGrpSpPr/>
          <p:nvPr/>
        </p:nvGrpSpPr>
        <p:grpSpPr>
          <a:xfrm rot="10800000" flipH="1">
            <a:off x="400702" y="1439175"/>
            <a:ext cx="283332" cy="284718"/>
            <a:chOff x="432750" y="3302025"/>
            <a:chExt cx="216416" cy="217475"/>
          </a:xfrm>
        </p:grpSpPr>
        <p:sp>
          <p:nvSpPr>
            <p:cNvPr id="1298" name="Google Shape;1298;p30"/>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9" name="Google Shape;1299;p3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00" name="Google Shape;1300;p30"/>
          <p:cNvGrpSpPr/>
          <p:nvPr/>
        </p:nvGrpSpPr>
        <p:grpSpPr>
          <a:xfrm rot="10800000" flipH="1">
            <a:off x="357713" y="2873685"/>
            <a:ext cx="357454" cy="956304"/>
            <a:chOff x="357713" y="600975"/>
            <a:chExt cx="357454" cy="956304"/>
          </a:xfrm>
        </p:grpSpPr>
        <p:sp>
          <p:nvSpPr>
            <p:cNvPr id="1301" name="Google Shape;1301;p3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3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3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1304;p3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05" name="Google Shape;1305;p30"/>
          <p:cNvGrpSpPr/>
          <p:nvPr/>
        </p:nvGrpSpPr>
        <p:grpSpPr>
          <a:xfrm>
            <a:off x="8013814" y="-799203"/>
            <a:ext cx="2019176" cy="2019176"/>
            <a:chOff x="1943325" y="-220375"/>
            <a:chExt cx="1298672" cy="1298672"/>
          </a:xfrm>
        </p:grpSpPr>
        <p:sp>
          <p:nvSpPr>
            <p:cNvPr id="1306" name="Google Shape;1306;p3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7" name="Google Shape;1307;p3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3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9" name="Google Shape;1309;p3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0" name="Google Shape;1310;p3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1311;p3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 name="Google Shape;1312;p3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 name="Google Shape;1313;p3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 name="Google Shape;1314;p3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 name="Google Shape;1315;p3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 name="Google Shape;1316;p3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 name="Google Shape;1317;p3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 name="Google Shape;1318;p3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9" name="Google Shape;1319;p3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0" name="Google Shape;1320;p3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1" name="Google Shape;1321;p3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2" name="Google Shape;1322;p3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3" name="Google Shape;1323;p3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4" name="Google Shape;1324;p3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5" name="Google Shape;1325;p3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6" name="Google Shape;1326;p3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7" name="Google Shape;1327;p3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8" name="Google Shape;1328;p3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9" name="Google Shape;1329;p3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0" name="Google Shape;1330;p3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1" name="Google Shape;1331;p3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2" name="Google Shape;1332;p3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3" name="Google Shape;1333;p3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4" name="Google Shape;1334;p3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5" name="Google Shape;1335;p3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6" name="Google Shape;1336;p3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7" name="Google Shape;1337;p3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8" name="Google Shape;1338;p3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9" name="Google Shape;1339;p3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1340;p3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1" name="Google Shape;1341;p3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2" name="Google Shape;1342;p3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3" name="Google Shape;1343;p3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4" name="Google Shape;1344;p3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5" name="Google Shape;1345;p3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6" name="Google Shape;1346;p3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7" name="Google Shape;1347;p3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8" name="Google Shape;1348;p3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9" name="Google Shape;1349;p3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0" name="Google Shape;1350;p3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1" name="Google Shape;1351;p3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2" name="Google Shape;1352;p3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3" name="Google Shape;1353;p3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54" name="Google Shape;1354;p30"/>
          <p:cNvGrpSpPr/>
          <p:nvPr/>
        </p:nvGrpSpPr>
        <p:grpSpPr>
          <a:xfrm>
            <a:off x="7743940" y="3454070"/>
            <a:ext cx="1965289" cy="517060"/>
            <a:chOff x="3539975" y="3523525"/>
            <a:chExt cx="745925" cy="196250"/>
          </a:xfrm>
        </p:grpSpPr>
        <p:sp>
          <p:nvSpPr>
            <p:cNvPr id="1355" name="Google Shape;1355;p3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6" name="Google Shape;1356;p3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7" name="Google Shape;1357;p3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8" name="Google Shape;1358;p3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9" name="Google Shape;1359;p3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0" name="Google Shape;1360;p3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1" name="Google Shape;1361;p3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2" name="Google Shape;1362;p3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3" name="Google Shape;1363;p3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4" name="Google Shape;1364;p3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5" name="Google Shape;1365;p3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6" name="Google Shape;1366;p3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7" name="Google Shape;1367;p3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1368;p3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9" name="Google Shape;1369;p3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0" name="Google Shape;1370;p3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1_1_2">
    <p:spTree>
      <p:nvGrpSpPr>
        <p:cNvPr id="1" name="Shape 1371"/>
        <p:cNvGrpSpPr/>
        <p:nvPr/>
      </p:nvGrpSpPr>
      <p:grpSpPr>
        <a:xfrm>
          <a:off x="0" y="0"/>
          <a:ext cx="0" cy="0"/>
          <a:chOff x="0" y="0"/>
          <a:chExt cx="0" cy="0"/>
        </a:xfrm>
      </p:grpSpPr>
      <p:pic>
        <p:nvPicPr>
          <p:cNvPr id="1372" name="Google Shape;1372;p31"/>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373" name="Google Shape;1373;p31"/>
          <p:cNvSpPr txBox="1">
            <a:spLocks noGrp="1"/>
          </p:cNvSpPr>
          <p:nvPr>
            <p:ph type="subTitle" idx="1"/>
          </p:nvPr>
        </p:nvSpPr>
        <p:spPr>
          <a:xfrm>
            <a:off x="3438593"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4" name="Google Shape;1374;p31"/>
          <p:cNvSpPr txBox="1">
            <a:spLocks noGrp="1"/>
          </p:cNvSpPr>
          <p:nvPr>
            <p:ph type="subTitle" idx="2"/>
          </p:nvPr>
        </p:nvSpPr>
        <p:spPr>
          <a:xfrm>
            <a:off x="3438584"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5" name="Google Shape;1375;p31"/>
          <p:cNvSpPr txBox="1">
            <a:spLocks noGrp="1"/>
          </p:cNvSpPr>
          <p:nvPr>
            <p:ph type="subTitle" idx="3"/>
          </p:nvPr>
        </p:nvSpPr>
        <p:spPr>
          <a:xfrm>
            <a:off x="5905480"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6" name="Google Shape;1376;p31"/>
          <p:cNvSpPr txBox="1">
            <a:spLocks noGrp="1"/>
          </p:cNvSpPr>
          <p:nvPr>
            <p:ph type="subTitle" idx="4"/>
          </p:nvPr>
        </p:nvSpPr>
        <p:spPr>
          <a:xfrm>
            <a:off x="5905472"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7" name="Google Shape;1377;p31"/>
          <p:cNvSpPr txBox="1">
            <a:spLocks noGrp="1"/>
          </p:cNvSpPr>
          <p:nvPr>
            <p:ph type="subTitle" idx="5"/>
          </p:nvPr>
        </p:nvSpPr>
        <p:spPr>
          <a:xfrm>
            <a:off x="971706"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8" name="Google Shape;1378;p31"/>
          <p:cNvSpPr txBox="1">
            <a:spLocks noGrp="1"/>
          </p:cNvSpPr>
          <p:nvPr>
            <p:ph type="subTitle" idx="6"/>
          </p:nvPr>
        </p:nvSpPr>
        <p:spPr>
          <a:xfrm>
            <a:off x="971697"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9" name="Google Shape;1379;p3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380" name="Google Shape;1380;p31"/>
          <p:cNvSpPr txBox="1">
            <a:spLocks noGrp="1"/>
          </p:cNvSpPr>
          <p:nvPr>
            <p:ph type="subTitle" idx="7"/>
          </p:nvPr>
        </p:nvSpPr>
        <p:spPr>
          <a:xfrm>
            <a:off x="3438616"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1" name="Google Shape;1381;p31"/>
          <p:cNvSpPr txBox="1">
            <a:spLocks noGrp="1"/>
          </p:cNvSpPr>
          <p:nvPr>
            <p:ph type="subTitle" idx="8"/>
          </p:nvPr>
        </p:nvSpPr>
        <p:spPr>
          <a:xfrm>
            <a:off x="3438607"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2" name="Google Shape;1382;p31"/>
          <p:cNvSpPr txBox="1">
            <a:spLocks noGrp="1"/>
          </p:cNvSpPr>
          <p:nvPr>
            <p:ph type="subTitle" idx="9"/>
          </p:nvPr>
        </p:nvSpPr>
        <p:spPr>
          <a:xfrm>
            <a:off x="5905503"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3" name="Google Shape;1383;p31"/>
          <p:cNvSpPr txBox="1">
            <a:spLocks noGrp="1"/>
          </p:cNvSpPr>
          <p:nvPr>
            <p:ph type="subTitle" idx="13"/>
          </p:nvPr>
        </p:nvSpPr>
        <p:spPr>
          <a:xfrm>
            <a:off x="5905495"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4" name="Google Shape;1384;p31"/>
          <p:cNvSpPr txBox="1">
            <a:spLocks noGrp="1"/>
          </p:cNvSpPr>
          <p:nvPr>
            <p:ph type="subTitle" idx="14"/>
          </p:nvPr>
        </p:nvSpPr>
        <p:spPr>
          <a:xfrm>
            <a:off x="971729"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5" name="Google Shape;1385;p31"/>
          <p:cNvSpPr txBox="1">
            <a:spLocks noGrp="1"/>
          </p:cNvSpPr>
          <p:nvPr>
            <p:ph type="subTitle" idx="15"/>
          </p:nvPr>
        </p:nvSpPr>
        <p:spPr>
          <a:xfrm>
            <a:off x="971720"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1386" name="Google Shape;1386;p31"/>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387" name="Google Shape;1387;p31"/>
          <p:cNvGrpSpPr/>
          <p:nvPr/>
        </p:nvGrpSpPr>
        <p:grpSpPr>
          <a:xfrm>
            <a:off x="391864" y="3850070"/>
            <a:ext cx="289170" cy="284718"/>
            <a:chOff x="426000" y="3302025"/>
            <a:chExt cx="220875" cy="217475"/>
          </a:xfrm>
        </p:grpSpPr>
        <p:sp>
          <p:nvSpPr>
            <p:cNvPr id="1388" name="Google Shape;1388;p3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9" name="Google Shape;1389;p3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0" name="Google Shape;1390;p31"/>
          <p:cNvGrpSpPr/>
          <p:nvPr/>
        </p:nvGrpSpPr>
        <p:grpSpPr>
          <a:xfrm>
            <a:off x="357713" y="1058175"/>
            <a:ext cx="357454" cy="956304"/>
            <a:chOff x="357713" y="600975"/>
            <a:chExt cx="357454" cy="956304"/>
          </a:xfrm>
        </p:grpSpPr>
        <p:sp>
          <p:nvSpPr>
            <p:cNvPr id="1391" name="Google Shape;1391;p3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2" name="Google Shape;1392;p3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3" name="Google Shape;1393;p3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4" name="Google Shape;1394;p3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5" name="Google Shape;1395;p31"/>
          <p:cNvGrpSpPr/>
          <p:nvPr/>
        </p:nvGrpSpPr>
        <p:grpSpPr>
          <a:xfrm>
            <a:off x="8366565" y="3353020"/>
            <a:ext cx="1965289" cy="517060"/>
            <a:chOff x="3539975" y="3523525"/>
            <a:chExt cx="745925" cy="196250"/>
          </a:xfrm>
        </p:grpSpPr>
        <p:sp>
          <p:nvSpPr>
            <p:cNvPr id="1396" name="Google Shape;1396;p3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7" name="Google Shape;1397;p3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8" name="Google Shape;1398;p3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9" name="Google Shape;1399;p3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0" name="Google Shape;1400;p3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1" name="Google Shape;1401;p3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2" name="Google Shape;1402;p3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3" name="Google Shape;1403;p3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4" name="Google Shape;1404;p3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5" name="Google Shape;1405;p3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6" name="Google Shape;1406;p3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7" name="Google Shape;1407;p3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8" name="Google Shape;1408;p3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9" name="Google Shape;1409;p3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0" name="Google Shape;1410;p3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1" name="Google Shape;1411;p3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12" name="Google Shape;1412;p31"/>
          <p:cNvSpPr/>
          <p:nvPr/>
        </p:nvSpPr>
        <p:spPr>
          <a:xfrm>
            <a:off x="258688" y="2638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413"/>
        <p:cNvGrpSpPr/>
        <p:nvPr/>
      </p:nvGrpSpPr>
      <p:grpSpPr>
        <a:xfrm>
          <a:off x="0" y="0"/>
          <a:ext cx="0" cy="0"/>
          <a:chOff x="0" y="0"/>
          <a:chExt cx="0" cy="0"/>
        </a:xfrm>
      </p:grpSpPr>
      <p:pic>
        <p:nvPicPr>
          <p:cNvPr id="1414" name="Google Shape;1414;p32"/>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415" name="Google Shape;1415;p32"/>
          <p:cNvSpPr txBox="1">
            <a:spLocks noGrp="1"/>
          </p:cNvSpPr>
          <p:nvPr>
            <p:ph type="title"/>
          </p:nvPr>
        </p:nvSpPr>
        <p:spPr>
          <a:xfrm>
            <a:off x="5880200" y="1545007"/>
            <a:ext cx="2548200" cy="794400"/>
          </a:xfrm>
          <a:prstGeom prst="rect">
            <a:avLst/>
          </a:prstGeom>
        </p:spPr>
        <p:txBody>
          <a:bodyPr spcFirstLastPara="1" wrap="square" lIns="91425" tIns="0" rIns="91425" bIns="91425" anchor="t" anchorCtr="0">
            <a:noAutofit/>
          </a:bodyPr>
          <a:lstStyle>
            <a:lvl1pPr lvl="0" algn="r">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sp>
        <p:nvSpPr>
          <p:cNvPr id="1416" name="Google Shape;1416;p32"/>
          <p:cNvSpPr txBox="1">
            <a:spLocks noGrp="1"/>
          </p:cNvSpPr>
          <p:nvPr>
            <p:ph type="subTitle" idx="1"/>
          </p:nvPr>
        </p:nvSpPr>
        <p:spPr>
          <a:xfrm>
            <a:off x="4572000" y="2466700"/>
            <a:ext cx="3856200" cy="1289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17" name="Google Shape;1417;p32"/>
          <p:cNvPicPr preferRelativeResize="0"/>
          <p:nvPr/>
        </p:nvPicPr>
        <p:blipFill>
          <a:blip r:embed="rId3">
            <a:alphaModFix/>
          </a:blip>
          <a:stretch>
            <a:fillRect/>
          </a:stretch>
        </p:blipFill>
        <p:spPr>
          <a:xfrm>
            <a:off x="2495026" y="-1108430"/>
            <a:ext cx="2733675" cy="2899964"/>
          </a:xfrm>
          <a:prstGeom prst="rect">
            <a:avLst/>
          </a:prstGeom>
          <a:noFill/>
          <a:ln>
            <a:noFill/>
          </a:ln>
        </p:spPr>
      </p:pic>
      <p:grpSp>
        <p:nvGrpSpPr>
          <p:cNvPr id="1418" name="Google Shape;1418;p32"/>
          <p:cNvGrpSpPr/>
          <p:nvPr/>
        </p:nvGrpSpPr>
        <p:grpSpPr>
          <a:xfrm>
            <a:off x="4093457" y="3925450"/>
            <a:ext cx="1039906" cy="679800"/>
            <a:chOff x="4082325" y="3790650"/>
            <a:chExt cx="1039906" cy="679800"/>
          </a:xfrm>
        </p:grpSpPr>
        <p:sp>
          <p:nvSpPr>
            <p:cNvPr id="1419" name="Google Shape;1419;p32"/>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0" name="Google Shape;1420;p32"/>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1" name="Google Shape;1421;p32"/>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22" name="Google Shape;1422;p32"/>
          <p:cNvGrpSpPr/>
          <p:nvPr/>
        </p:nvGrpSpPr>
        <p:grpSpPr>
          <a:xfrm>
            <a:off x="7538846" y="4021496"/>
            <a:ext cx="793256" cy="182899"/>
            <a:chOff x="2685575" y="2835950"/>
            <a:chExt cx="433000" cy="99825"/>
          </a:xfrm>
        </p:grpSpPr>
        <p:sp>
          <p:nvSpPr>
            <p:cNvPr id="1423" name="Google Shape;1423;p3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4" name="Google Shape;1424;p3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5" name="Google Shape;1425;p3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6" name="Google Shape;1426;p3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27" name="Google Shape;1427;p32"/>
          <p:cNvGrpSpPr/>
          <p:nvPr/>
        </p:nvGrpSpPr>
        <p:grpSpPr>
          <a:xfrm>
            <a:off x="6492952" y="563770"/>
            <a:ext cx="1965289" cy="517060"/>
            <a:chOff x="3539975" y="3523525"/>
            <a:chExt cx="745925" cy="196250"/>
          </a:xfrm>
        </p:grpSpPr>
        <p:sp>
          <p:nvSpPr>
            <p:cNvPr id="1428" name="Google Shape;1428;p3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9" name="Google Shape;1429;p3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0" name="Google Shape;1430;p3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1" name="Google Shape;1431;p3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2" name="Google Shape;1432;p3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3" name="Google Shape;1433;p3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4" name="Google Shape;1434;p3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5" name="Google Shape;1435;p3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6" name="Google Shape;1436;p3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7" name="Google Shape;1437;p3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8" name="Google Shape;1438;p3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9" name="Google Shape;1439;p3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0" name="Google Shape;1440;p3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1" name="Google Shape;1441;p3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2" name="Google Shape;1442;p3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3" name="Google Shape;1443;p3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44" name="Google Shape;1444;p32"/>
          <p:cNvSpPr/>
          <p:nvPr/>
        </p:nvSpPr>
        <p:spPr>
          <a:xfrm>
            <a:off x="6088025" y="39882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0"/>
        <p:cNvGrpSpPr/>
        <p:nvPr/>
      </p:nvGrpSpPr>
      <p:grpSpPr>
        <a:xfrm>
          <a:off x="0" y="0"/>
          <a:ext cx="0" cy="0"/>
          <a:chOff x="0" y="0"/>
          <a:chExt cx="0" cy="0"/>
        </a:xfrm>
      </p:grpSpPr>
      <p:pic>
        <p:nvPicPr>
          <p:cNvPr id="171" name="Google Shape;171;p4"/>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72" name="Google Shape;172;p4"/>
          <p:cNvSpPr txBox="1">
            <a:spLocks noGrp="1"/>
          </p:cNvSpPr>
          <p:nvPr>
            <p:ph type="body" idx="1"/>
          </p:nvPr>
        </p:nvSpPr>
        <p:spPr>
          <a:xfrm>
            <a:off x="715550" y="1152475"/>
            <a:ext cx="7713000" cy="869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173" name="Google Shape;173;p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74" name="Google Shape;174;p4"/>
          <p:cNvGrpSpPr/>
          <p:nvPr/>
        </p:nvGrpSpPr>
        <p:grpSpPr>
          <a:xfrm>
            <a:off x="391864" y="4078670"/>
            <a:ext cx="289170" cy="284718"/>
            <a:chOff x="426000" y="3302025"/>
            <a:chExt cx="220875" cy="217475"/>
          </a:xfrm>
        </p:grpSpPr>
        <p:sp>
          <p:nvSpPr>
            <p:cNvPr id="175" name="Google Shape;175;p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7" name="Google Shape;177;p4"/>
          <p:cNvGrpSpPr/>
          <p:nvPr/>
        </p:nvGrpSpPr>
        <p:grpSpPr>
          <a:xfrm>
            <a:off x="357713" y="1439175"/>
            <a:ext cx="357454" cy="956304"/>
            <a:chOff x="357713" y="600975"/>
            <a:chExt cx="357454" cy="956304"/>
          </a:xfrm>
        </p:grpSpPr>
        <p:sp>
          <p:nvSpPr>
            <p:cNvPr id="178" name="Google Shape;178;p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1">
  <p:cSld name="CUSTOM_2_2">
    <p:spTree>
      <p:nvGrpSpPr>
        <p:cNvPr id="1" name="Shape 1445"/>
        <p:cNvGrpSpPr/>
        <p:nvPr/>
      </p:nvGrpSpPr>
      <p:grpSpPr>
        <a:xfrm>
          <a:off x="0" y="0"/>
          <a:ext cx="0" cy="0"/>
          <a:chOff x="0" y="0"/>
          <a:chExt cx="0" cy="0"/>
        </a:xfrm>
      </p:grpSpPr>
      <p:pic>
        <p:nvPicPr>
          <p:cNvPr id="1446" name="Google Shape;1446;p33"/>
          <p:cNvPicPr preferRelativeResize="0"/>
          <p:nvPr/>
        </p:nvPicPr>
        <p:blipFill rotWithShape="1">
          <a:blip r:embed="rId2">
            <a:alphaModFix amt="60000"/>
          </a:blip>
          <a:srcRect l="39" r="29"/>
          <a:stretch/>
        </p:blipFill>
        <p:spPr>
          <a:xfrm flipH="1">
            <a:off x="0" y="1"/>
            <a:ext cx="9144002" cy="5143499"/>
          </a:xfrm>
          <a:prstGeom prst="rect">
            <a:avLst/>
          </a:prstGeom>
          <a:noFill/>
          <a:ln>
            <a:noFill/>
          </a:ln>
        </p:spPr>
      </p:pic>
      <p:sp>
        <p:nvSpPr>
          <p:cNvPr id="1447" name="Google Shape;1447;p33"/>
          <p:cNvSpPr txBox="1">
            <a:spLocks noGrp="1"/>
          </p:cNvSpPr>
          <p:nvPr>
            <p:ph type="title"/>
          </p:nvPr>
        </p:nvSpPr>
        <p:spPr>
          <a:xfrm>
            <a:off x="4963975" y="1838875"/>
            <a:ext cx="3396300" cy="3717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448" name="Google Shape;1448;p33"/>
          <p:cNvSpPr txBox="1">
            <a:spLocks noGrp="1"/>
          </p:cNvSpPr>
          <p:nvPr>
            <p:ph type="subTitle" idx="1"/>
          </p:nvPr>
        </p:nvSpPr>
        <p:spPr>
          <a:xfrm>
            <a:off x="4963950" y="2332050"/>
            <a:ext cx="3396300" cy="118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449" name="Google Shape;1449;p33"/>
          <p:cNvGrpSpPr/>
          <p:nvPr/>
        </p:nvGrpSpPr>
        <p:grpSpPr>
          <a:xfrm>
            <a:off x="391864" y="3545270"/>
            <a:ext cx="289170" cy="284718"/>
            <a:chOff x="426000" y="3302025"/>
            <a:chExt cx="220875" cy="217475"/>
          </a:xfrm>
        </p:grpSpPr>
        <p:sp>
          <p:nvSpPr>
            <p:cNvPr id="1450" name="Google Shape;1450;p3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1" name="Google Shape;1451;p3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52" name="Google Shape;1452;p33"/>
          <p:cNvGrpSpPr/>
          <p:nvPr/>
        </p:nvGrpSpPr>
        <p:grpSpPr>
          <a:xfrm>
            <a:off x="357713" y="905775"/>
            <a:ext cx="357454" cy="956304"/>
            <a:chOff x="357713" y="600975"/>
            <a:chExt cx="357454" cy="956304"/>
          </a:xfrm>
        </p:grpSpPr>
        <p:sp>
          <p:nvSpPr>
            <p:cNvPr id="1453" name="Google Shape;1453;p33"/>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4" name="Google Shape;1454;p33"/>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5" name="Google Shape;1455;p33"/>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6" name="Google Shape;1456;p33"/>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57" name="Google Shape;1457;p33"/>
          <p:cNvGrpSpPr/>
          <p:nvPr/>
        </p:nvGrpSpPr>
        <p:grpSpPr>
          <a:xfrm>
            <a:off x="5258308" y="722871"/>
            <a:ext cx="793256" cy="182899"/>
            <a:chOff x="2685575" y="2835950"/>
            <a:chExt cx="433000" cy="99825"/>
          </a:xfrm>
        </p:grpSpPr>
        <p:sp>
          <p:nvSpPr>
            <p:cNvPr id="1458" name="Google Shape;1458;p3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9" name="Google Shape;1459;p3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0" name="Google Shape;1460;p3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1" name="Google Shape;1461;p3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62" name="Google Shape;1462;p33"/>
          <p:cNvGrpSpPr/>
          <p:nvPr/>
        </p:nvGrpSpPr>
        <p:grpSpPr>
          <a:xfrm>
            <a:off x="1587414" y="-1495728"/>
            <a:ext cx="2019176" cy="2019176"/>
            <a:chOff x="1943325" y="-220375"/>
            <a:chExt cx="1298672" cy="1298672"/>
          </a:xfrm>
        </p:grpSpPr>
        <p:sp>
          <p:nvSpPr>
            <p:cNvPr id="1463" name="Google Shape;1463;p3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4" name="Google Shape;1464;p3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5" name="Google Shape;1465;p3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6" name="Google Shape;1466;p3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7" name="Google Shape;1467;p3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8" name="Google Shape;1468;p3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9" name="Google Shape;1469;p3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0" name="Google Shape;1470;p3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1" name="Google Shape;1471;p3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2" name="Google Shape;1472;p3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3" name="Google Shape;1473;p3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4" name="Google Shape;1474;p3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5" name="Google Shape;1475;p3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6" name="Google Shape;1476;p3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7" name="Google Shape;1477;p3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8" name="Google Shape;1478;p3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9" name="Google Shape;1479;p3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0" name="Google Shape;1480;p3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1" name="Google Shape;1481;p3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2" name="Google Shape;1482;p3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3" name="Google Shape;1483;p3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3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3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3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3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3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3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3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3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3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3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3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3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3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1497;p3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3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3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3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3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3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3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3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3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3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3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3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3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11" name="Google Shape;1511;p33"/>
          <p:cNvGrpSpPr/>
          <p:nvPr/>
        </p:nvGrpSpPr>
        <p:grpSpPr>
          <a:xfrm>
            <a:off x="8366565" y="3429220"/>
            <a:ext cx="1965289" cy="517060"/>
            <a:chOff x="3539975" y="3523525"/>
            <a:chExt cx="745925" cy="196250"/>
          </a:xfrm>
        </p:grpSpPr>
        <p:sp>
          <p:nvSpPr>
            <p:cNvPr id="1512" name="Google Shape;1512;p3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3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3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5" name="Google Shape;1515;p3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6" name="Google Shape;1516;p3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7" name="Google Shape;1517;p3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8" name="Google Shape;1518;p3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9" name="Google Shape;1519;p3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0" name="Google Shape;1520;p3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1" name="Google Shape;1521;p3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2" name="Google Shape;1522;p3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3" name="Google Shape;1523;p3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1524;p3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1525;p3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6" name="Google Shape;1526;p3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7" name="Google Shape;1527;p3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28" name="Google Shape;1528;p33"/>
          <p:cNvSpPr/>
          <p:nvPr/>
        </p:nvSpPr>
        <p:spPr>
          <a:xfrm rot="-5400000">
            <a:off x="6334322" y="335567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9" name="Google Shape;1529;p33"/>
          <p:cNvSpPr/>
          <p:nvPr/>
        </p:nvSpPr>
        <p:spPr>
          <a:xfrm>
            <a:off x="4572000" y="40509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530" name="Google Shape;1530;p33"/>
          <p:cNvPicPr preferRelativeResize="0"/>
          <p:nvPr/>
        </p:nvPicPr>
        <p:blipFill>
          <a:blip r:embed="rId3">
            <a:alphaModFix/>
          </a:blip>
          <a:stretch>
            <a:fillRect/>
          </a:stretch>
        </p:blipFill>
        <p:spPr>
          <a:xfrm>
            <a:off x="7294914" y="-963850"/>
            <a:ext cx="2527512" cy="2681250"/>
          </a:xfrm>
          <a:prstGeom prst="rect">
            <a:avLst/>
          </a:prstGeom>
          <a:noFill/>
          <a:ln>
            <a:noFill/>
          </a:ln>
        </p:spPr>
      </p:pic>
      <p:grpSp>
        <p:nvGrpSpPr>
          <p:cNvPr id="1531" name="Google Shape;1531;p33"/>
          <p:cNvGrpSpPr/>
          <p:nvPr/>
        </p:nvGrpSpPr>
        <p:grpSpPr>
          <a:xfrm rot="10800000">
            <a:off x="-1284662" y="4546071"/>
            <a:ext cx="3952129" cy="3175881"/>
            <a:chOff x="5256209" y="-1994879"/>
            <a:chExt cx="3952129" cy="3175881"/>
          </a:xfrm>
        </p:grpSpPr>
        <p:sp>
          <p:nvSpPr>
            <p:cNvPr id="1532" name="Google Shape;1532;p3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3" name="Google Shape;1533;p3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2">
  <p:cSld name="CUSTOM_2_2_1">
    <p:spTree>
      <p:nvGrpSpPr>
        <p:cNvPr id="1" name="Shape 1534"/>
        <p:cNvGrpSpPr/>
        <p:nvPr/>
      </p:nvGrpSpPr>
      <p:grpSpPr>
        <a:xfrm>
          <a:off x="0" y="0"/>
          <a:ext cx="0" cy="0"/>
          <a:chOff x="0" y="0"/>
          <a:chExt cx="0" cy="0"/>
        </a:xfrm>
      </p:grpSpPr>
      <p:pic>
        <p:nvPicPr>
          <p:cNvPr id="1535" name="Google Shape;1535;p34"/>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536" name="Google Shape;1536;p34"/>
          <p:cNvSpPr txBox="1">
            <a:spLocks noGrp="1"/>
          </p:cNvSpPr>
          <p:nvPr>
            <p:ph type="title"/>
          </p:nvPr>
        </p:nvSpPr>
        <p:spPr>
          <a:xfrm>
            <a:off x="783900" y="1838875"/>
            <a:ext cx="3396000" cy="3717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537" name="Google Shape;1537;p34"/>
          <p:cNvSpPr txBox="1">
            <a:spLocks noGrp="1"/>
          </p:cNvSpPr>
          <p:nvPr>
            <p:ph type="subTitle" idx="1"/>
          </p:nvPr>
        </p:nvSpPr>
        <p:spPr>
          <a:xfrm>
            <a:off x="784010" y="2332050"/>
            <a:ext cx="3396000" cy="11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538" name="Google Shape;1538;p34"/>
          <p:cNvPicPr preferRelativeResize="0"/>
          <p:nvPr/>
        </p:nvPicPr>
        <p:blipFill rotWithShape="1">
          <a:blip r:embed="rId3">
            <a:alphaModFix/>
          </a:blip>
          <a:srcRect l="228" r="238"/>
          <a:stretch/>
        </p:blipFill>
        <p:spPr>
          <a:xfrm rot="10800000" flipH="1">
            <a:off x="-731476" y="-1253478"/>
            <a:ext cx="9353213" cy="2681250"/>
          </a:xfrm>
          <a:prstGeom prst="rect">
            <a:avLst/>
          </a:prstGeom>
          <a:noFill/>
          <a:ln>
            <a:noFill/>
          </a:ln>
        </p:spPr>
      </p:pic>
      <p:grpSp>
        <p:nvGrpSpPr>
          <p:cNvPr id="1539" name="Google Shape;1539;p34"/>
          <p:cNvGrpSpPr/>
          <p:nvPr/>
        </p:nvGrpSpPr>
        <p:grpSpPr>
          <a:xfrm rot="10800000" flipH="1">
            <a:off x="391864" y="1215484"/>
            <a:ext cx="289170" cy="284718"/>
            <a:chOff x="426000" y="3302025"/>
            <a:chExt cx="220875" cy="217475"/>
          </a:xfrm>
        </p:grpSpPr>
        <p:sp>
          <p:nvSpPr>
            <p:cNvPr id="1540" name="Google Shape;1540;p3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1" name="Google Shape;1541;p3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42" name="Google Shape;1542;p34"/>
          <p:cNvGrpSpPr/>
          <p:nvPr/>
        </p:nvGrpSpPr>
        <p:grpSpPr>
          <a:xfrm rot="10800000" flipH="1">
            <a:off x="357713" y="3564393"/>
            <a:ext cx="357454" cy="956304"/>
            <a:chOff x="357713" y="600975"/>
            <a:chExt cx="357454" cy="956304"/>
          </a:xfrm>
        </p:grpSpPr>
        <p:sp>
          <p:nvSpPr>
            <p:cNvPr id="1543" name="Google Shape;1543;p3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4" name="Google Shape;1544;p3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5" name="Google Shape;1545;p3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6" name="Google Shape;1546;p3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47" name="Google Shape;1547;p34"/>
          <p:cNvGrpSpPr/>
          <p:nvPr/>
        </p:nvGrpSpPr>
        <p:grpSpPr>
          <a:xfrm rot="10800000" flipH="1">
            <a:off x="5258308" y="4520702"/>
            <a:ext cx="793256" cy="182899"/>
            <a:chOff x="2685575" y="2835950"/>
            <a:chExt cx="433000" cy="99825"/>
          </a:xfrm>
        </p:grpSpPr>
        <p:sp>
          <p:nvSpPr>
            <p:cNvPr id="1548" name="Google Shape;1548;p3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9" name="Google Shape;1549;p3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0" name="Google Shape;1550;p3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1" name="Google Shape;1551;p3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52" name="Google Shape;1552;p34"/>
          <p:cNvGrpSpPr/>
          <p:nvPr/>
        </p:nvGrpSpPr>
        <p:grpSpPr>
          <a:xfrm rot="10800000" flipH="1">
            <a:off x="1363114" y="3961574"/>
            <a:ext cx="2019176" cy="2019176"/>
            <a:chOff x="1943325" y="-220375"/>
            <a:chExt cx="1298672" cy="1298672"/>
          </a:xfrm>
        </p:grpSpPr>
        <p:sp>
          <p:nvSpPr>
            <p:cNvPr id="1553" name="Google Shape;1553;p3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4" name="Google Shape;1554;p3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5" name="Google Shape;1555;p3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6" name="Google Shape;1556;p3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7" name="Google Shape;1557;p3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8" name="Google Shape;1558;p3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9" name="Google Shape;1559;p3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0" name="Google Shape;1560;p3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1" name="Google Shape;1561;p3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2" name="Google Shape;1562;p3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3" name="Google Shape;1563;p3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4" name="Google Shape;1564;p3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5" name="Google Shape;1565;p3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6" name="Google Shape;1566;p3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7" name="Google Shape;1567;p3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8" name="Google Shape;1568;p3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9" name="Google Shape;1569;p3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0" name="Google Shape;1570;p3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1" name="Google Shape;1571;p3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2" name="Google Shape;1572;p3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3" name="Google Shape;1573;p3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4" name="Google Shape;1574;p3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5" name="Google Shape;1575;p3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6" name="Google Shape;1576;p3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7" name="Google Shape;1577;p3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8" name="Google Shape;1578;p3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9" name="Google Shape;1579;p3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0" name="Google Shape;1580;p3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1" name="Google Shape;1581;p3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2" name="Google Shape;1582;p3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3" name="Google Shape;1583;p3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4" name="Google Shape;1584;p3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5" name="Google Shape;1585;p3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6" name="Google Shape;1586;p3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7" name="Google Shape;1587;p3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8" name="Google Shape;1588;p3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9" name="Google Shape;1589;p3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0" name="Google Shape;1590;p3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1" name="Google Shape;1591;p3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2" name="Google Shape;1592;p3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3" name="Google Shape;1593;p3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4" name="Google Shape;1594;p3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5" name="Google Shape;1595;p3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6" name="Google Shape;1596;p3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7" name="Google Shape;1597;p3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8" name="Google Shape;1598;p3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9" name="Google Shape;1599;p3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0" name="Google Shape;1600;p3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01" name="Google Shape;1601;p34"/>
          <p:cNvGrpSpPr/>
          <p:nvPr/>
        </p:nvGrpSpPr>
        <p:grpSpPr>
          <a:xfrm rot="10800000" flipH="1">
            <a:off x="8366565" y="1480192"/>
            <a:ext cx="1965289" cy="517060"/>
            <a:chOff x="3539975" y="3523525"/>
            <a:chExt cx="745925" cy="196250"/>
          </a:xfrm>
        </p:grpSpPr>
        <p:sp>
          <p:nvSpPr>
            <p:cNvPr id="1602" name="Google Shape;1602;p3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3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4" name="Google Shape;1604;p3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5" name="Google Shape;1605;p3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6" name="Google Shape;1606;p3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7" name="Google Shape;1607;p3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8" name="Google Shape;1608;p3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9" name="Google Shape;1609;p3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0" name="Google Shape;1610;p3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3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2" name="Google Shape;1612;p3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3" name="Google Shape;1613;p3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4" name="Google Shape;1614;p3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1615;p3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3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7" name="Google Shape;1617;p3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18" name="Google Shape;1618;p34"/>
          <p:cNvSpPr/>
          <p:nvPr/>
        </p:nvSpPr>
        <p:spPr>
          <a:xfrm rot="10800000" flipH="1">
            <a:off x="3819050" y="3824417"/>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3">
  <p:cSld name="CUSTOM_2_2_1_1">
    <p:spTree>
      <p:nvGrpSpPr>
        <p:cNvPr id="1" name="Shape 1619"/>
        <p:cNvGrpSpPr/>
        <p:nvPr/>
      </p:nvGrpSpPr>
      <p:grpSpPr>
        <a:xfrm>
          <a:off x="0" y="0"/>
          <a:ext cx="0" cy="0"/>
          <a:chOff x="0" y="0"/>
          <a:chExt cx="0" cy="0"/>
        </a:xfrm>
      </p:grpSpPr>
      <p:pic>
        <p:nvPicPr>
          <p:cNvPr id="1620" name="Google Shape;1620;p35"/>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621" name="Google Shape;1621;p35"/>
          <p:cNvSpPr txBox="1">
            <a:spLocks noGrp="1"/>
          </p:cNvSpPr>
          <p:nvPr>
            <p:ph type="title"/>
          </p:nvPr>
        </p:nvSpPr>
        <p:spPr>
          <a:xfrm>
            <a:off x="713750" y="1225788"/>
            <a:ext cx="3367200" cy="17265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622" name="Google Shape;1622;p35"/>
          <p:cNvSpPr txBox="1">
            <a:spLocks noGrp="1"/>
          </p:cNvSpPr>
          <p:nvPr>
            <p:ph type="subTitle" idx="1"/>
          </p:nvPr>
        </p:nvSpPr>
        <p:spPr>
          <a:xfrm>
            <a:off x="713875" y="3105588"/>
            <a:ext cx="3856500" cy="97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623" name="Google Shape;1623;p35"/>
          <p:cNvGrpSpPr/>
          <p:nvPr/>
        </p:nvGrpSpPr>
        <p:grpSpPr>
          <a:xfrm flipH="1">
            <a:off x="-495776" y="4383620"/>
            <a:ext cx="1965289" cy="517060"/>
            <a:chOff x="3539975" y="3523525"/>
            <a:chExt cx="745925" cy="196250"/>
          </a:xfrm>
        </p:grpSpPr>
        <p:sp>
          <p:nvSpPr>
            <p:cNvPr id="1624" name="Google Shape;1624;p3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5" name="Google Shape;1625;p3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1630;p3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1" name="Google Shape;1631;p3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2" name="Google Shape;1632;p3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3" name="Google Shape;1633;p3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4" name="Google Shape;1634;p3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5" name="Google Shape;1635;p3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6" name="Google Shape;1636;p3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7" name="Google Shape;1637;p3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8" name="Google Shape;1638;p3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9" name="Google Shape;1639;p3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40" name="Google Shape;1640;p35"/>
          <p:cNvPicPr preferRelativeResize="0"/>
          <p:nvPr/>
        </p:nvPicPr>
        <p:blipFill>
          <a:blip r:embed="rId3">
            <a:alphaModFix/>
          </a:blip>
          <a:stretch>
            <a:fillRect/>
          </a:stretch>
        </p:blipFill>
        <p:spPr>
          <a:xfrm flipH="1">
            <a:off x="-936799" y="-1543012"/>
            <a:ext cx="2527512" cy="26812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4">
  <p:cSld name="CUSTOM_2_2_1_1_1">
    <p:spTree>
      <p:nvGrpSpPr>
        <p:cNvPr id="1" name="Shape 1641"/>
        <p:cNvGrpSpPr/>
        <p:nvPr/>
      </p:nvGrpSpPr>
      <p:grpSpPr>
        <a:xfrm>
          <a:off x="0" y="0"/>
          <a:ext cx="0" cy="0"/>
          <a:chOff x="0" y="0"/>
          <a:chExt cx="0" cy="0"/>
        </a:xfrm>
      </p:grpSpPr>
      <p:pic>
        <p:nvPicPr>
          <p:cNvPr id="1642" name="Google Shape;1642;p36"/>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643" name="Google Shape;1643;p36"/>
          <p:cNvSpPr txBox="1">
            <a:spLocks noGrp="1"/>
          </p:cNvSpPr>
          <p:nvPr>
            <p:ph type="subTitle" idx="1"/>
          </p:nvPr>
        </p:nvSpPr>
        <p:spPr>
          <a:xfrm>
            <a:off x="5071875" y="2238850"/>
            <a:ext cx="3288300" cy="118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4" name="Google Shape;1644;p3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645" name="Google Shape;1645;p36"/>
          <p:cNvGrpSpPr/>
          <p:nvPr/>
        </p:nvGrpSpPr>
        <p:grpSpPr>
          <a:xfrm rot="10800000" flipH="1">
            <a:off x="391864" y="1596484"/>
            <a:ext cx="289170" cy="284718"/>
            <a:chOff x="426000" y="3302025"/>
            <a:chExt cx="220875" cy="217475"/>
          </a:xfrm>
        </p:grpSpPr>
        <p:sp>
          <p:nvSpPr>
            <p:cNvPr id="1646" name="Google Shape;1646;p3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7" name="Google Shape;1647;p36"/>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48" name="Google Shape;1648;p36"/>
          <p:cNvGrpSpPr/>
          <p:nvPr/>
        </p:nvGrpSpPr>
        <p:grpSpPr>
          <a:xfrm rot="10800000" flipH="1">
            <a:off x="357713" y="3564393"/>
            <a:ext cx="357454" cy="956304"/>
            <a:chOff x="357713" y="600975"/>
            <a:chExt cx="357454" cy="956304"/>
          </a:xfrm>
        </p:grpSpPr>
        <p:sp>
          <p:nvSpPr>
            <p:cNvPr id="1649" name="Google Shape;1649;p3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0" name="Google Shape;1650;p3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1" name="Google Shape;1651;p3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2" name="Google Shape;1652;p3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53" name="Google Shape;1653;p36"/>
          <p:cNvGrpSpPr/>
          <p:nvPr/>
        </p:nvGrpSpPr>
        <p:grpSpPr>
          <a:xfrm rot="10800000" flipH="1">
            <a:off x="2065283" y="4732777"/>
            <a:ext cx="793256" cy="182899"/>
            <a:chOff x="2685575" y="2835950"/>
            <a:chExt cx="433000" cy="99825"/>
          </a:xfrm>
        </p:grpSpPr>
        <p:sp>
          <p:nvSpPr>
            <p:cNvPr id="1654" name="Google Shape;1654;p3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5" name="Google Shape;1655;p3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6" name="Google Shape;1656;p3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7" name="Google Shape;1657;p3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58" name="Google Shape;1658;p36"/>
          <p:cNvGrpSpPr/>
          <p:nvPr/>
        </p:nvGrpSpPr>
        <p:grpSpPr>
          <a:xfrm rot="10800000" flipH="1">
            <a:off x="4571989" y="4152949"/>
            <a:ext cx="2019176" cy="2019176"/>
            <a:chOff x="1943325" y="-220375"/>
            <a:chExt cx="1298672" cy="1298672"/>
          </a:xfrm>
        </p:grpSpPr>
        <p:sp>
          <p:nvSpPr>
            <p:cNvPr id="1659" name="Google Shape;1659;p3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0" name="Google Shape;1660;p3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1" name="Google Shape;1661;p3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2" name="Google Shape;1662;p3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3" name="Google Shape;1663;p3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4" name="Google Shape;1664;p3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5" name="Google Shape;1665;p3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6" name="Google Shape;1666;p3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7" name="Google Shape;1667;p3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8" name="Google Shape;1668;p3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9" name="Google Shape;1669;p3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3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1" name="Google Shape;1671;p3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2" name="Google Shape;1672;p3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3" name="Google Shape;1673;p3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4" name="Google Shape;1674;p3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3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3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3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8" name="Google Shape;1678;p3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9" name="Google Shape;1679;p3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0" name="Google Shape;1680;p3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3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3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3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4" name="Google Shape;1684;p3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5" name="Google Shape;1685;p3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6" name="Google Shape;1686;p3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3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3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9" name="Google Shape;1689;p3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0" name="Google Shape;1690;p3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3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3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3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4" name="Google Shape;1694;p3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5" name="Google Shape;1695;p3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6" name="Google Shape;1696;p3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7" name="Google Shape;1697;p3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8" name="Google Shape;1698;p3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9" name="Google Shape;1699;p3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0" name="Google Shape;1700;p3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1" name="Google Shape;1701;p3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2" name="Google Shape;1702;p3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3" name="Google Shape;1703;p3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4" name="Google Shape;1704;p3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5" name="Google Shape;1705;p3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6" name="Google Shape;1706;p3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07" name="Google Shape;1707;p36"/>
          <p:cNvGrpSpPr/>
          <p:nvPr/>
        </p:nvGrpSpPr>
        <p:grpSpPr>
          <a:xfrm rot="10800000" flipH="1">
            <a:off x="7601640" y="490017"/>
            <a:ext cx="1965289" cy="517060"/>
            <a:chOff x="3539975" y="3523525"/>
            <a:chExt cx="745925" cy="196250"/>
          </a:xfrm>
        </p:grpSpPr>
        <p:sp>
          <p:nvSpPr>
            <p:cNvPr id="1708" name="Google Shape;1708;p3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9" name="Google Shape;1709;p3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0" name="Google Shape;1710;p3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1" name="Google Shape;1711;p3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2" name="Google Shape;1712;p3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3" name="Google Shape;1713;p3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4" name="Google Shape;1714;p3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5" name="Google Shape;1715;p3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6" name="Google Shape;1716;p3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7" name="Google Shape;1717;p3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8" name="Google Shape;1718;p3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9" name="Google Shape;1719;p3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0" name="Google Shape;1720;p3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1" name="Google Shape;1721;p3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2" name="Google Shape;1722;p3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3" name="Google Shape;1723;p3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724" name="Google Shape;1724;p36"/>
          <p:cNvPicPr preferRelativeResize="0"/>
          <p:nvPr/>
        </p:nvPicPr>
        <p:blipFill rotWithShape="1">
          <a:blip r:embed="rId3">
            <a:alphaModFix/>
          </a:blip>
          <a:srcRect t="1770" r="38199" b="-1770"/>
          <a:stretch/>
        </p:blipFill>
        <p:spPr>
          <a:xfrm rot="10800000" flipH="1">
            <a:off x="7676541" y="3065075"/>
            <a:ext cx="6276551" cy="26812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5">
  <p:cSld name="CUSTOM_2_2_1_1_1_1">
    <p:spTree>
      <p:nvGrpSpPr>
        <p:cNvPr id="1" name="Shape 1725"/>
        <p:cNvGrpSpPr/>
        <p:nvPr/>
      </p:nvGrpSpPr>
      <p:grpSpPr>
        <a:xfrm>
          <a:off x="0" y="0"/>
          <a:ext cx="0" cy="0"/>
          <a:chOff x="0" y="0"/>
          <a:chExt cx="0" cy="0"/>
        </a:xfrm>
      </p:grpSpPr>
      <p:pic>
        <p:nvPicPr>
          <p:cNvPr id="1726" name="Google Shape;1726;p37"/>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727" name="Google Shape;1727;p37"/>
          <p:cNvSpPr txBox="1">
            <a:spLocks noGrp="1"/>
          </p:cNvSpPr>
          <p:nvPr>
            <p:ph type="subTitle" idx="1"/>
          </p:nvPr>
        </p:nvSpPr>
        <p:spPr>
          <a:xfrm>
            <a:off x="4045548" y="1648529"/>
            <a:ext cx="3867600" cy="208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Char char="●"/>
              <a:defRPr sz="1400">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8" name="Google Shape;1728;p3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729" name="Google Shape;1729;p37"/>
          <p:cNvSpPr txBox="1">
            <a:spLocks noGrp="1"/>
          </p:cNvSpPr>
          <p:nvPr>
            <p:ph type="subTitle" idx="2"/>
          </p:nvPr>
        </p:nvSpPr>
        <p:spPr>
          <a:xfrm>
            <a:off x="1592525" y="2303425"/>
            <a:ext cx="2453100" cy="77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730" name="Google Shape;1730;p37"/>
          <p:cNvGrpSpPr/>
          <p:nvPr/>
        </p:nvGrpSpPr>
        <p:grpSpPr>
          <a:xfrm>
            <a:off x="8147051" y="2303422"/>
            <a:ext cx="2019176" cy="2019176"/>
            <a:chOff x="1943325" y="-220375"/>
            <a:chExt cx="1298672" cy="1298672"/>
          </a:xfrm>
        </p:grpSpPr>
        <p:sp>
          <p:nvSpPr>
            <p:cNvPr id="1731" name="Google Shape;1731;p3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2" name="Google Shape;1732;p3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3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4" name="Google Shape;1734;p3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5" name="Google Shape;1735;p3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 name="Google Shape;1736;p3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7" name="Google Shape;1737;p3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8" name="Google Shape;1738;p3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 name="Google Shape;1739;p3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0" name="Google Shape;1740;p3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1" name="Google Shape;1741;p3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 name="Google Shape;1742;p3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3" name="Google Shape;1743;p3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4" name="Google Shape;1744;p3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 name="Google Shape;1745;p3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6" name="Google Shape;1746;p3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7" name="Google Shape;1747;p3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 name="Google Shape;1748;p3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9" name="Google Shape;1749;p3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 name="Google Shape;1750;p3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 name="Google Shape;1751;p3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2" name="Google Shape;1752;p3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3" name="Google Shape;1753;p3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4" name="Google Shape;1754;p3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5" name="Google Shape;1755;p3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6" name="Google Shape;1756;p3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7" name="Google Shape;1757;p3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8" name="Google Shape;1758;p3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9" name="Google Shape;1759;p3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0" name="Google Shape;1760;p3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1" name="Google Shape;1761;p3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2" name="Google Shape;1762;p3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3" name="Google Shape;1763;p3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4" name="Google Shape;1764;p3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5" name="Google Shape;1765;p3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6" name="Google Shape;1766;p3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7" name="Google Shape;1767;p3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8" name="Google Shape;1768;p3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9" name="Google Shape;1769;p3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0" name="Google Shape;1770;p3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1" name="Google Shape;1771;p3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2" name="Google Shape;1772;p3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3" name="Google Shape;1773;p3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4" name="Google Shape;1774;p3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5" name="Google Shape;1775;p3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6" name="Google Shape;1776;p3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7" name="Google Shape;1777;p3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8" name="Google Shape;1778;p3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79" name="Google Shape;1779;p37"/>
          <p:cNvGrpSpPr/>
          <p:nvPr/>
        </p:nvGrpSpPr>
        <p:grpSpPr>
          <a:xfrm>
            <a:off x="1571802" y="4088183"/>
            <a:ext cx="1965289" cy="517060"/>
            <a:chOff x="3539975" y="3523525"/>
            <a:chExt cx="745925" cy="196250"/>
          </a:xfrm>
        </p:grpSpPr>
        <p:sp>
          <p:nvSpPr>
            <p:cNvPr id="1780" name="Google Shape;1780;p3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1" name="Google Shape;1781;p3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2" name="Google Shape;1782;p3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3" name="Google Shape;1783;p3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4" name="Google Shape;1784;p3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5" name="Google Shape;1785;p3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6" name="Google Shape;1786;p3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7" name="Google Shape;1787;p3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8" name="Google Shape;1788;p3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9" name="Google Shape;1789;p3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0" name="Google Shape;1790;p3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1" name="Google Shape;1791;p3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2" name="Google Shape;1792;p3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3" name="Google Shape;1793;p3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4" name="Google Shape;1794;p3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5" name="Google Shape;1795;p3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96" name="Google Shape;1796;p37"/>
          <p:cNvGrpSpPr/>
          <p:nvPr/>
        </p:nvGrpSpPr>
        <p:grpSpPr>
          <a:xfrm rot="-5400000" flipH="1">
            <a:off x="-2692775" y="2018671"/>
            <a:ext cx="4000413" cy="3175881"/>
            <a:chOff x="5207925" y="-1994879"/>
            <a:chExt cx="4000413" cy="3175881"/>
          </a:xfrm>
        </p:grpSpPr>
        <p:sp>
          <p:nvSpPr>
            <p:cNvPr id="1797" name="Google Shape;1797;p37"/>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8" name="Google Shape;1798;p37"/>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9" name="Google Shape;1799;p37"/>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00" name="Google Shape;1800;p37"/>
          <p:cNvGrpSpPr/>
          <p:nvPr/>
        </p:nvGrpSpPr>
        <p:grpSpPr>
          <a:xfrm>
            <a:off x="5255192" y="4184363"/>
            <a:ext cx="1039906" cy="679800"/>
            <a:chOff x="4082325" y="3790650"/>
            <a:chExt cx="1039906" cy="679800"/>
          </a:xfrm>
        </p:grpSpPr>
        <p:sp>
          <p:nvSpPr>
            <p:cNvPr id="1801" name="Google Shape;1801;p37"/>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2" name="Google Shape;1802;p37"/>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3" name="Google Shape;1803;p37"/>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6">
  <p:cSld name="CUSTOM_2_2_1_1_1_1_1">
    <p:spTree>
      <p:nvGrpSpPr>
        <p:cNvPr id="1" name="Shape 1804"/>
        <p:cNvGrpSpPr/>
        <p:nvPr/>
      </p:nvGrpSpPr>
      <p:grpSpPr>
        <a:xfrm>
          <a:off x="0" y="0"/>
          <a:ext cx="0" cy="0"/>
          <a:chOff x="0" y="0"/>
          <a:chExt cx="0" cy="0"/>
        </a:xfrm>
      </p:grpSpPr>
      <p:pic>
        <p:nvPicPr>
          <p:cNvPr id="1805" name="Google Shape;1805;p38"/>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806" name="Google Shape;1806;p38"/>
          <p:cNvSpPr txBox="1">
            <a:spLocks noGrp="1"/>
          </p:cNvSpPr>
          <p:nvPr>
            <p:ph type="title"/>
          </p:nvPr>
        </p:nvSpPr>
        <p:spPr>
          <a:xfrm>
            <a:off x="1825050" y="1909850"/>
            <a:ext cx="5493900" cy="420600"/>
          </a:xfrm>
          <a:prstGeom prst="rect">
            <a:avLst/>
          </a:prstGeom>
        </p:spPr>
        <p:txBody>
          <a:bodyPr spcFirstLastPara="1" wrap="square" lIns="91425" tIns="0" rIns="91425" bIns="91425" anchor="t" anchorCtr="0">
            <a:noAutofit/>
          </a:bodyPr>
          <a:lstStyle>
            <a:lvl1pPr lvl="0" algn="ctr"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807" name="Google Shape;1807;p38"/>
          <p:cNvGrpSpPr/>
          <p:nvPr/>
        </p:nvGrpSpPr>
        <p:grpSpPr>
          <a:xfrm>
            <a:off x="1364665" y="639534"/>
            <a:ext cx="1965289" cy="517060"/>
            <a:chOff x="3539975" y="3523525"/>
            <a:chExt cx="745925" cy="196250"/>
          </a:xfrm>
        </p:grpSpPr>
        <p:sp>
          <p:nvSpPr>
            <p:cNvPr id="1808" name="Google Shape;1808;p3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9" name="Google Shape;1809;p3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0" name="Google Shape;1810;p3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1" name="Google Shape;1811;p3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2" name="Google Shape;1812;p3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3" name="Google Shape;1813;p3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4" name="Google Shape;1814;p3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5" name="Google Shape;1815;p3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6" name="Google Shape;1816;p3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7" name="Google Shape;1817;p3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8" name="Google Shape;1818;p3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9" name="Google Shape;1819;p3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0" name="Google Shape;1820;p3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1" name="Google Shape;1821;p3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2" name="Google Shape;1822;p3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3" name="Google Shape;1823;p3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824" name="Google Shape;1824;p38"/>
          <p:cNvPicPr preferRelativeResize="0"/>
          <p:nvPr/>
        </p:nvPicPr>
        <p:blipFill>
          <a:blip r:embed="rId3">
            <a:alphaModFix/>
          </a:blip>
          <a:stretch>
            <a:fillRect/>
          </a:stretch>
        </p:blipFill>
        <p:spPr>
          <a:xfrm rot="10800000">
            <a:off x="-201200" y="3499563"/>
            <a:ext cx="7194375" cy="2062375"/>
          </a:xfrm>
          <a:prstGeom prst="rect">
            <a:avLst/>
          </a:prstGeom>
          <a:noFill/>
          <a:ln>
            <a:noFill/>
          </a:ln>
        </p:spPr>
      </p:pic>
      <p:grpSp>
        <p:nvGrpSpPr>
          <p:cNvPr id="1825" name="Google Shape;1825;p38"/>
          <p:cNvGrpSpPr/>
          <p:nvPr/>
        </p:nvGrpSpPr>
        <p:grpSpPr>
          <a:xfrm>
            <a:off x="8063763" y="2173397"/>
            <a:ext cx="357454" cy="956304"/>
            <a:chOff x="357713" y="600975"/>
            <a:chExt cx="357454" cy="956304"/>
          </a:xfrm>
        </p:grpSpPr>
        <p:sp>
          <p:nvSpPr>
            <p:cNvPr id="1826" name="Google Shape;1826;p3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7" name="Google Shape;1827;p3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8" name="Google Shape;1828;p3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9" name="Google Shape;1829;p3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30" name="Google Shape;1830;p38"/>
          <p:cNvSpPr/>
          <p:nvPr/>
        </p:nvSpPr>
        <p:spPr>
          <a:xfrm flipH="1">
            <a:off x="4294245" y="62091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831" name="Google Shape;1831;p38"/>
          <p:cNvGrpSpPr/>
          <p:nvPr/>
        </p:nvGrpSpPr>
        <p:grpSpPr>
          <a:xfrm rot="-5400000">
            <a:off x="-2779003" y="-1736891"/>
            <a:ext cx="3952129" cy="3175881"/>
            <a:chOff x="5256209" y="-1994879"/>
            <a:chExt cx="3952129" cy="3175881"/>
          </a:xfrm>
        </p:grpSpPr>
        <p:sp>
          <p:nvSpPr>
            <p:cNvPr id="1832" name="Google Shape;1832;p38"/>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3" name="Google Shape;1833;p38"/>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34" name="Google Shape;1834;p38"/>
          <p:cNvSpPr txBox="1">
            <a:spLocks noGrp="1"/>
          </p:cNvSpPr>
          <p:nvPr>
            <p:ph type="subTitle" idx="1"/>
          </p:nvPr>
        </p:nvSpPr>
        <p:spPr>
          <a:xfrm>
            <a:off x="1825050" y="2427700"/>
            <a:ext cx="5493900" cy="9420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7">
  <p:cSld name="CUSTOM_2_2_1_2">
    <p:spTree>
      <p:nvGrpSpPr>
        <p:cNvPr id="1" name="Shape 1835"/>
        <p:cNvGrpSpPr/>
        <p:nvPr/>
      </p:nvGrpSpPr>
      <p:grpSpPr>
        <a:xfrm>
          <a:off x="0" y="0"/>
          <a:ext cx="0" cy="0"/>
          <a:chOff x="0" y="0"/>
          <a:chExt cx="0" cy="0"/>
        </a:xfrm>
      </p:grpSpPr>
      <p:pic>
        <p:nvPicPr>
          <p:cNvPr id="1836" name="Google Shape;1836;p39"/>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837" name="Google Shape;1837;p39"/>
          <p:cNvSpPr txBox="1">
            <a:spLocks noGrp="1"/>
          </p:cNvSpPr>
          <p:nvPr>
            <p:ph type="title"/>
          </p:nvPr>
        </p:nvSpPr>
        <p:spPr>
          <a:xfrm>
            <a:off x="715500" y="1645975"/>
            <a:ext cx="2708700" cy="8949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838" name="Google Shape;1838;p39"/>
          <p:cNvSpPr txBox="1">
            <a:spLocks noGrp="1"/>
          </p:cNvSpPr>
          <p:nvPr>
            <p:ph type="subTitle" idx="1"/>
          </p:nvPr>
        </p:nvSpPr>
        <p:spPr>
          <a:xfrm>
            <a:off x="715500" y="2576346"/>
            <a:ext cx="2708700" cy="89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839" name="Google Shape;1839;p39"/>
          <p:cNvGrpSpPr/>
          <p:nvPr/>
        </p:nvGrpSpPr>
        <p:grpSpPr>
          <a:xfrm rot="-5400000" flipH="1">
            <a:off x="3194861" y="792409"/>
            <a:ext cx="285266" cy="284718"/>
            <a:chOff x="432750" y="3302025"/>
            <a:chExt cx="217894" cy="217475"/>
          </a:xfrm>
        </p:grpSpPr>
        <p:sp>
          <p:nvSpPr>
            <p:cNvPr id="1840" name="Google Shape;1840;p39"/>
            <p:cNvSpPr/>
            <p:nvPr/>
          </p:nvSpPr>
          <p:spPr>
            <a:xfrm>
              <a:off x="43651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1" name="Google Shape;1841;p3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42" name="Google Shape;1842;p39"/>
          <p:cNvGrpSpPr/>
          <p:nvPr/>
        </p:nvGrpSpPr>
        <p:grpSpPr>
          <a:xfrm rot="10800000" flipH="1">
            <a:off x="357713" y="3647479"/>
            <a:ext cx="357454" cy="956304"/>
            <a:chOff x="357713" y="600975"/>
            <a:chExt cx="357454" cy="956304"/>
          </a:xfrm>
        </p:grpSpPr>
        <p:sp>
          <p:nvSpPr>
            <p:cNvPr id="1843" name="Google Shape;1843;p3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4" name="Google Shape;1844;p3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5" name="Google Shape;1845;p3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6" name="Google Shape;1846;p3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47" name="Google Shape;1847;p39"/>
          <p:cNvGrpSpPr/>
          <p:nvPr/>
        </p:nvGrpSpPr>
        <p:grpSpPr>
          <a:xfrm rot="10800000" flipH="1">
            <a:off x="4175371" y="4700177"/>
            <a:ext cx="793256" cy="182899"/>
            <a:chOff x="2685575" y="2835950"/>
            <a:chExt cx="433000" cy="99825"/>
          </a:xfrm>
        </p:grpSpPr>
        <p:sp>
          <p:nvSpPr>
            <p:cNvPr id="1848" name="Google Shape;1848;p3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9" name="Google Shape;1849;p3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0" name="Google Shape;1850;p3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1" name="Google Shape;1851;p3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52" name="Google Shape;1852;p39"/>
          <p:cNvGrpSpPr/>
          <p:nvPr/>
        </p:nvGrpSpPr>
        <p:grpSpPr>
          <a:xfrm rot="10800000" flipH="1">
            <a:off x="-736135" y="676229"/>
            <a:ext cx="1965289" cy="517060"/>
            <a:chOff x="3539975" y="3523525"/>
            <a:chExt cx="745925" cy="196250"/>
          </a:xfrm>
        </p:grpSpPr>
        <p:sp>
          <p:nvSpPr>
            <p:cNvPr id="1853" name="Google Shape;1853;p3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4" name="Google Shape;1854;p3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5" name="Google Shape;1855;p3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6" name="Google Shape;1856;p3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7" name="Google Shape;1857;p3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8" name="Google Shape;1858;p3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9" name="Google Shape;1859;p3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0" name="Google Shape;1860;p3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1" name="Google Shape;1861;p3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2" name="Google Shape;1862;p3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3" name="Google Shape;1863;p3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4" name="Google Shape;1864;p3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5" name="Google Shape;1865;p3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6" name="Google Shape;1866;p3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7" name="Google Shape;1867;p3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8" name="Google Shape;1868;p3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869" name="Google Shape;1869;p39"/>
          <p:cNvSpPr/>
          <p:nvPr/>
        </p:nvSpPr>
        <p:spPr>
          <a:xfrm rot="-5400000" flipH="1">
            <a:off x="1697102" y="65761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870" name="Google Shape;1870;p39"/>
          <p:cNvGrpSpPr/>
          <p:nvPr/>
        </p:nvGrpSpPr>
        <p:grpSpPr>
          <a:xfrm rot="10800000" flipH="1">
            <a:off x="8126152" y="382099"/>
            <a:ext cx="2019176" cy="2019176"/>
            <a:chOff x="1943325" y="-220375"/>
            <a:chExt cx="1298672" cy="1298672"/>
          </a:xfrm>
        </p:grpSpPr>
        <p:sp>
          <p:nvSpPr>
            <p:cNvPr id="1871" name="Google Shape;1871;p3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2" name="Google Shape;1872;p3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3" name="Google Shape;1873;p3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4" name="Google Shape;1874;p3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5" name="Google Shape;1875;p3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6" name="Google Shape;1876;p3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7" name="Google Shape;1877;p3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8" name="Google Shape;1878;p3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9" name="Google Shape;1879;p3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0" name="Google Shape;1880;p3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1" name="Google Shape;1881;p3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2" name="Google Shape;1882;p3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3" name="Google Shape;1883;p3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4" name="Google Shape;1884;p3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5" name="Google Shape;1885;p3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6" name="Google Shape;1886;p3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7" name="Google Shape;1887;p3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8" name="Google Shape;1888;p3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9" name="Google Shape;1889;p3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0" name="Google Shape;1890;p3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1" name="Google Shape;1891;p3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2" name="Google Shape;1892;p3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3" name="Google Shape;1893;p3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4" name="Google Shape;1894;p3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5" name="Google Shape;1895;p3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6" name="Google Shape;1896;p3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7" name="Google Shape;1897;p3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8" name="Google Shape;1898;p3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9" name="Google Shape;1899;p3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0" name="Google Shape;1900;p3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1" name="Google Shape;1901;p3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2" name="Google Shape;1902;p3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3" name="Google Shape;1903;p3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4" name="Google Shape;1904;p3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5" name="Google Shape;1905;p3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6" name="Google Shape;1906;p3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7" name="Google Shape;1907;p3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8" name="Google Shape;1908;p3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9" name="Google Shape;1909;p3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0" name="Google Shape;1910;p3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1" name="Google Shape;1911;p3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2" name="Google Shape;1912;p3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3" name="Google Shape;1913;p3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4" name="Google Shape;1914;p3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5" name="Google Shape;1915;p3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6" name="Google Shape;1916;p3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7" name="Google Shape;1917;p3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8" name="Google Shape;1918;p3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9" name="Google Shape;1919;p39"/>
          <p:cNvGrpSpPr/>
          <p:nvPr/>
        </p:nvGrpSpPr>
        <p:grpSpPr>
          <a:xfrm rot="10800000" flipH="1">
            <a:off x="6557650" y="4369421"/>
            <a:ext cx="4000413" cy="3175881"/>
            <a:chOff x="5207925" y="-1994879"/>
            <a:chExt cx="4000413" cy="3175881"/>
          </a:xfrm>
        </p:grpSpPr>
        <p:sp>
          <p:nvSpPr>
            <p:cNvPr id="1920" name="Google Shape;1920;p3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1" name="Google Shape;1921;p3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2" name="Google Shape;1922;p3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8">
  <p:cSld name="CUSTOM_2_1_1_1">
    <p:spTree>
      <p:nvGrpSpPr>
        <p:cNvPr id="1" name="Shape 1923"/>
        <p:cNvGrpSpPr/>
        <p:nvPr/>
      </p:nvGrpSpPr>
      <p:grpSpPr>
        <a:xfrm>
          <a:off x="0" y="0"/>
          <a:ext cx="0" cy="0"/>
          <a:chOff x="0" y="0"/>
          <a:chExt cx="0" cy="0"/>
        </a:xfrm>
      </p:grpSpPr>
      <p:pic>
        <p:nvPicPr>
          <p:cNvPr id="1924" name="Google Shape;1924;p40"/>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925" name="Google Shape;1925;p40"/>
          <p:cNvSpPr txBox="1">
            <a:spLocks noGrp="1"/>
          </p:cNvSpPr>
          <p:nvPr>
            <p:ph type="title"/>
          </p:nvPr>
        </p:nvSpPr>
        <p:spPr>
          <a:xfrm>
            <a:off x="6119944" y="1739251"/>
            <a:ext cx="2308800" cy="9420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926" name="Google Shape;1926;p40"/>
          <p:cNvSpPr txBox="1">
            <a:spLocks noGrp="1"/>
          </p:cNvSpPr>
          <p:nvPr>
            <p:ph type="subTitle" idx="1"/>
          </p:nvPr>
        </p:nvSpPr>
        <p:spPr>
          <a:xfrm>
            <a:off x="6119925" y="2841000"/>
            <a:ext cx="2308800" cy="73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27" name="Google Shape;1927;p40"/>
          <p:cNvGrpSpPr/>
          <p:nvPr/>
        </p:nvGrpSpPr>
        <p:grpSpPr>
          <a:xfrm rot="10800000" flipH="1">
            <a:off x="628764" y="4605178"/>
            <a:ext cx="2019176" cy="2019176"/>
            <a:chOff x="1943325" y="-220375"/>
            <a:chExt cx="1298672" cy="1298672"/>
          </a:xfrm>
        </p:grpSpPr>
        <p:sp>
          <p:nvSpPr>
            <p:cNvPr id="1928" name="Google Shape;1928;p4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9" name="Google Shape;1929;p4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0" name="Google Shape;1930;p4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1" name="Google Shape;1931;p4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2" name="Google Shape;1932;p4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3" name="Google Shape;1933;p4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4" name="Google Shape;1934;p4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5" name="Google Shape;1935;p4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6" name="Google Shape;1936;p4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7" name="Google Shape;1937;p4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8" name="Google Shape;1938;p4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9" name="Google Shape;1939;p4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0" name="Google Shape;1940;p4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1" name="Google Shape;1941;p4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2" name="Google Shape;1942;p4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3" name="Google Shape;1943;p4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4" name="Google Shape;1944;p4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5" name="Google Shape;1945;p4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6" name="Google Shape;1946;p4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7" name="Google Shape;1947;p4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8" name="Google Shape;1948;p4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9" name="Google Shape;1949;p4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p4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1" name="Google Shape;1951;p4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2" name="Google Shape;1952;p4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3" name="Google Shape;1953;p4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4" name="Google Shape;1954;p4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5" name="Google Shape;1955;p4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6" name="Google Shape;1956;p4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7" name="Google Shape;1957;p4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8" name="Google Shape;1958;p4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9" name="Google Shape;1959;p4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0" name="Google Shape;1960;p4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1" name="Google Shape;1961;p4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2" name="Google Shape;1962;p4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3" name="Google Shape;1963;p4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4" name="Google Shape;1964;p4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5" name="Google Shape;1965;p4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6" name="Google Shape;1966;p4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7" name="Google Shape;1967;p4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8" name="Google Shape;1968;p4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9" name="Google Shape;1969;p4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0" name="Google Shape;1970;p4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1" name="Google Shape;1971;p4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2" name="Google Shape;1972;p4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3" name="Google Shape;1973;p4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4" name="Google Shape;1974;p4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5" name="Google Shape;1975;p4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76" name="Google Shape;1976;p40"/>
          <p:cNvGrpSpPr/>
          <p:nvPr/>
        </p:nvGrpSpPr>
        <p:grpSpPr>
          <a:xfrm rot="10800000" flipH="1">
            <a:off x="6387690" y="3917547"/>
            <a:ext cx="1965289" cy="517060"/>
            <a:chOff x="3539975" y="3523525"/>
            <a:chExt cx="745925" cy="196250"/>
          </a:xfrm>
        </p:grpSpPr>
        <p:sp>
          <p:nvSpPr>
            <p:cNvPr id="1977" name="Google Shape;1977;p4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8" name="Google Shape;1978;p4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9" name="Google Shape;1979;p4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0" name="Google Shape;1980;p4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1" name="Google Shape;1981;p4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2" name="Google Shape;1982;p4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3" name="Google Shape;1983;p4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4" name="Google Shape;1984;p4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5" name="Google Shape;1985;p4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6" name="Google Shape;1986;p4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7" name="Google Shape;1987;p4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8" name="Google Shape;1988;p4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9" name="Google Shape;1989;p4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0" name="Google Shape;1990;p4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1" name="Google Shape;1991;p4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2" name="Google Shape;1992;p4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993" name="Google Shape;1993;p40"/>
          <p:cNvPicPr preferRelativeResize="0"/>
          <p:nvPr/>
        </p:nvPicPr>
        <p:blipFill rotWithShape="1">
          <a:blip r:embed="rId3">
            <a:alphaModFix/>
          </a:blip>
          <a:srcRect t="1770" r="4580" b="-1770"/>
          <a:stretch/>
        </p:blipFill>
        <p:spPr>
          <a:xfrm>
            <a:off x="-319850" y="-1224475"/>
            <a:ext cx="9691050" cy="2681250"/>
          </a:xfrm>
          <a:prstGeom prst="rect">
            <a:avLst/>
          </a:prstGeom>
          <a:noFill/>
          <a:ln>
            <a:noFill/>
          </a:ln>
        </p:spPr>
      </p:pic>
      <p:grpSp>
        <p:nvGrpSpPr>
          <p:cNvPr id="1994" name="Google Shape;1994;p40"/>
          <p:cNvGrpSpPr/>
          <p:nvPr/>
        </p:nvGrpSpPr>
        <p:grpSpPr>
          <a:xfrm rot="5400000" flipH="1">
            <a:off x="1693743" y="359223"/>
            <a:ext cx="357454" cy="956304"/>
            <a:chOff x="357713" y="600975"/>
            <a:chExt cx="357454" cy="956304"/>
          </a:xfrm>
        </p:grpSpPr>
        <p:sp>
          <p:nvSpPr>
            <p:cNvPr id="1995" name="Google Shape;1995;p4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6" name="Google Shape;1996;p4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7" name="Google Shape;1997;p4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8" name="Google Shape;1998;p4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uote">
  <p:cSld name="CUSTOM_2_1">
    <p:spTree>
      <p:nvGrpSpPr>
        <p:cNvPr id="1" name="Shape 1999"/>
        <p:cNvGrpSpPr/>
        <p:nvPr/>
      </p:nvGrpSpPr>
      <p:grpSpPr>
        <a:xfrm>
          <a:off x="0" y="0"/>
          <a:ext cx="0" cy="0"/>
          <a:chOff x="0" y="0"/>
          <a:chExt cx="0" cy="0"/>
        </a:xfrm>
      </p:grpSpPr>
      <p:pic>
        <p:nvPicPr>
          <p:cNvPr id="2000" name="Google Shape;2000;p41"/>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001" name="Google Shape;2001;p41"/>
          <p:cNvSpPr txBox="1">
            <a:spLocks noGrp="1"/>
          </p:cNvSpPr>
          <p:nvPr>
            <p:ph type="title"/>
          </p:nvPr>
        </p:nvSpPr>
        <p:spPr>
          <a:xfrm>
            <a:off x="2185650" y="3095408"/>
            <a:ext cx="4772700" cy="473100"/>
          </a:xfrm>
          <a:prstGeom prst="rect">
            <a:avLst/>
          </a:prstGeom>
        </p:spPr>
        <p:txBody>
          <a:bodyPr spcFirstLastPara="1" wrap="square" lIns="91425" tIns="0" rIns="91425" bIns="91425" anchor="t" anchorCtr="0">
            <a:noAutofit/>
          </a:bodyPr>
          <a:lstStyle>
            <a:lvl1pPr lvl="0" algn="ctr" rtl="0">
              <a:spcBef>
                <a:spcPts val="0"/>
              </a:spcBef>
              <a:spcAft>
                <a:spcPts val="0"/>
              </a:spcAft>
              <a:buSzPts val="2900"/>
              <a:buNone/>
              <a:defRPr sz="2100">
                <a:solidFill>
                  <a:schemeClr val="dk2"/>
                </a:solidFill>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2002" name="Google Shape;2002;p41"/>
          <p:cNvSpPr txBox="1">
            <a:spLocks noGrp="1"/>
          </p:cNvSpPr>
          <p:nvPr>
            <p:ph type="subTitle" idx="1"/>
          </p:nvPr>
        </p:nvSpPr>
        <p:spPr>
          <a:xfrm>
            <a:off x="1226850" y="1453218"/>
            <a:ext cx="6690300" cy="15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000">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003" name="Google Shape;2003;p41"/>
          <p:cNvGrpSpPr/>
          <p:nvPr/>
        </p:nvGrpSpPr>
        <p:grpSpPr>
          <a:xfrm rot="-5400000" flipH="1">
            <a:off x="3352827" y="574632"/>
            <a:ext cx="289170" cy="284718"/>
            <a:chOff x="426000" y="3302025"/>
            <a:chExt cx="220875" cy="217475"/>
          </a:xfrm>
        </p:grpSpPr>
        <p:sp>
          <p:nvSpPr>
            <p:cNvPr id="2004" name="Google Shape;2004;p4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5" name="Google Shape;2005;p4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6" name="Google Shape;2006;p41"/>
          <p:cNvGrpSpPr/>
          <p:nvPr/>
        </p:nvGrpSpPr>
        <p:grpSpPr>
          <a:xfrm rot="-5400000" flipH="1">
            <a:off x="1014983" y="238830"/>
            <a:ext cx="357454" cy="956304"/>
            <a:chOff x="357713" y="600975"/>
            <a:chExt cx="357454" cy="956304"/>
          </a:xfrm>
        </p:grpSpPr>
        <p:sp>
          <p:nvSpPr>
            <p:cNvPr id="2007" name="Google Shape;2007;p4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8" name="Google Shape;2008;p4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9" name="Google Shape;2009;p4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0" name="Google Shape;2010;p4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11" name="Google Shape;2011;p41"/>
          <p:cNvGrpSpPr/>
          <p:nvPr/>
        </p:nvGrpSpPr>
        <p:grpSpPr>
          <a:xfrm>
            <a:off x="7917151" y="2136847"/>
            <a:ext cx="2019176" cy="2019176"/>
            <a:chOff x="1943325" y="-220375"/>
            <a:chExt cx="1298672" cy="1298672"/>
          </a:xfrm>
        </p:grpSpPr>
        <p:sp>
          <p:nvSpPr>
            <p:cNvPr id="2012" name="Google Shape;2012;p41"/>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3" name="Google Shape;2013;p41"/>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4" name="Google Shape;2014;p41"/>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5" name="Google Shape;2015;p41"/>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6" name="Google Shape;2016;p41"/>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7" name="Google Shape;2017;p41"/>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8" name="Google Shape;2018;p41"/>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9" name="Google Shape;2019;p41"/>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0" name="Google Shape;2020;p41"/>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1" name="Google Shape;2021;p41"/>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2" name="Google Shape;2022;p41"/>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3" name="Google Shape;2023;p41"/>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4" name="Google Shape;2024;p41"/>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5" name="Google Shape;2025;p41"/>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6" name="Google Shape;2026;p41"/>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7" name="Google Shape;2027;p41"/>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8" name="Google Shape;2028;p41"/>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9" name="Google Shape;2029;p41"/>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0" name="Google Shape;2030;p41"/>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1" name="Google Shape;2031;p41"/>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2" name="Google Shape;2032;p41"/>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3" name="Google Shape;2033;p41"/>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4" name="Google Shape;2034;p41"/>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5" name="Google Shape;2035;p41"/>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6" name="Google Shape;2036;p41"/>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7" name="Google Shape;2037;p41"/>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8" name="Google Shape;2038;p41"/>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9" name="Google Shape;2039;p41"/>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0" name="Google Shape;2040;p41"/>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1" name="Google Shape;2041;p41"/>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2" name="Google Shape;2042;p41"/>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3" name="Google Shape;2043;p41"/>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4" name="Google Shape;2044;p41"/>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5" name="Google Shape;2045;p41"/>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6" name="Google Shape;2046;p41"/>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7" name="Google Shape;2047;p41"/>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8" name="Google Shape;2048;p41"/>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9" name="Google Shape;2049;p41"/>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0" name="Google Shape;2050;p41"/>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1" name="Google Shape;2051;p41"/>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2" name="Google Shape;2052;p41"/>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3" name="Google Shape;2053;p41"/>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4" name="Google Shape;2054;p41"/>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5" name="Google Shape;2055;p41"/>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6" name="Google Shape;2056;p41"/>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7" name="Google Shape;2057;p41"/>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8" name="Google Shape;2058;p41"/>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9" name="Google Shape;2059;p41"/>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60" name="Google Shape;2060;p41"/>
          <p:cNvGrpSpPr/>
          <p:nvPr/>
        </p:nvGrpSpPr>
        <p:grpSpPr>
          <a:xfrm>
            <a:off x="1020340" y="4088183"/>
            <a:ext cx="1965289" cy="517060"/>
            <a:chOff x="3539975" y="3523525"/>
            <a:chExt cx="745925" cy="196250"/>
          </a:xfrm>
        </p:grpSpPr>
        <p:sp>
          <p:nvSpPr>
            <p:cNvPr id="2061" name="Google Shape;2061;p4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2" name="Google Shape;2062;p4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3" name="Google Shape;2063;p4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4" name="Google Shape;2064;p4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5" name="Google Shape;2065;p4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6" name="Google Shape;2066;p4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7" name="Google Shape;2067;p4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8" name="Google Shape;2068;p4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9" name="Google Shape;2069;p4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0" name="Google Shape;2070;p4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1" name="Google Shape;2071;p4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2" name="Google Shape;2072;p4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3" name="Google Shape;2073;p4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4" name="Google Shape;2074;p4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5" name="Google Shape;2075;p4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6" name="Google Shape;2076;p4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2077"/>
        <p:cNvGrpSpPr/>
        <p:nvPr/>
      </p:nvGrpSpPr>
      <p:grpSpPr>
        <a:xfrm>
          <a:off x="0" y="0"/>
          <a:ext cx="0" cy="0"/>
          <a:chOff x="0" y="0"/>
          <a:chExt cx="0" cy="0"/>
        </a:xfrm>
      </p:grpSpPr>
      <p:pic>
        <p:nvPicPr>
          <p:cNvPr id="2078" name="Google Shape;2078;p4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079" name="Google Shape;2079;p4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080" name="Google Shape;2080;p42"/>
          <p:cNvGrpSpPr/>
          <p:nvPr/>
        </p:nvGrpSpPr>
        <p:grpSpPr>
          <a:xfrm>
            <a:off x="391864" y="4555820"/>
            <a:ext cx="289170" cy="284718"/>
            <a:chOff x="426000" y="3302025"/>
            <a:chExt cx="220875" cy="217475"/>
          </a:xfrm>
        </p:grpSpPr>
        <p:sp>
          <p:nvSpPr>
            <p:cNvPr id="2081" name="Google Shape;2081;p4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2" name="Google Shape;2082;p4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3" name="Google Shape;2083;p42"/>
          <p:cNvGrpSpPr/>
          <p:nvPr/>
        </p:nvGrpSpPr>
        <p:grpSpPr>
          <a:xfrm>
            <a:off x="357713" y="1134375"/>
            <a:ext cx="357454" cy="956304"/>
            <a:chOff x="357713" y="600975"/>
            <a:chExt cx="357454" cy="956304"/>
          </a:xfrm>
        </p:grpSpPr>
        <p:sp>
          <p:nvSpPr>
            <p:cNvPr id="2084" name="Google Shape;2084;p4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5" name="Google Shape;2085;p4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6" name="Google Shape;2086;p4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7" name="Google Shape;2087;p4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8" name="Google Shape;2088;p42"/>
          <p:cNvGrpSpPr/>
          <p:nvPr/>
        </p:nvGrpSpPr>
        <p:grpSpPr>
          <a:xfrm>
            <a:off x="8022690" y="202570"/>
            <a:ext cx="1965289" cy="517060"/>
            <a:chOff x="3539975" y="3523525"/>
            <a:chExt cx="745925" cy="196250"/>
          </a:xfrm>
        </p:grpSpPr>
        <p:sp>
          <p:nvSpPr>
            <p:cNvPr id="2089" name="Google Shape;2089;p4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0" name="Google Shape;2090;p4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1" name="Google Shape;2091;p4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2" name="Google Shape;2092;p4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3" name="Google Shape;2093;p4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4" name="Google Shape;2094;p4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5" name="Google Shape;2095;p4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6" name="Google Shape;2096;p4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7" name="Google Shape;2097;p4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8" name="Google Shape;2098;p4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9" name="Google Shape;2099;p4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0" name="Google Shape;2100;p4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1" name="Google Shape;2101;p4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2" name="Google Shape;2102;p4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3" name="Google Shape;2103;p4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4" name="Google Shape;2104;p4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2"/>
        <p:cNvGrpSpPr/>
        <p:nvPr/>
      </p:nvGrpSpPr>
      <p:grpSpPr>
        <a:xfrm>
          <a:off x="0" y="0"/>
          <a:ext cx="0" cy="0"/>
          <a:chOff x="0" y="0"/>
          <a:chExt cx="0" cy="0"/>
        </a:xfrm>
      </p:grpSpPr>
      <p:pic>
        <p:nvPicPr>
          <p:cNvPr id="183" name="Google Shape;183;p5"/>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184" name="Google Shape;184;p5"/>
          <p:cNvSpPr txBox="1">
            <a:spLocks noGrp="1"/>
          </p:cNvSpPr>
          <p:nvPr>
            <p:ph type="subTitle" idx="1"/>
          </p:nvPr>
        </p:nvSpPr>
        <p:spPr>
          <a:xfrm>
            <a:off x="4981770" y="2451554"/>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5" name="Google Shape;185;p5"/>
          <p:cNvSpPr txBox="1">
            <a:spLocks noGrp="1"/>
          </p:cNvSpPr>
          <p:nvPr>
            <p:ph type="subTitle" idx="2"/>
          </p:nvPr>
        </p:nvSpPr>
        <p:spPr>
          <a:xfrm>
            <a:off x="4981771" y="2964124"/>
            <a:ext cx="22818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6" name="Google Shape;186;p5"/>
          <p:cNvSpPr txBox="1">
            <a:spLocks noGrp="1"/>
          </p:cNvSpPr>
          <p:nvPr>
            <p:ph type="subTitle" idx="3"/>
          </p:nvPr>
        </p:nvSpPr>
        <p:spPr>
          <a:xfrm>
            <a:off x="1880430" y="2451554"/>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7" name="Google Shape;187;p5"/>
          <p:cNvSpPr txBox="1">
            <a:spLocks noGrp="1"/>
          </p:cNvSpPr>
          <p:nvPr>
            <p:ph type="subTitle" idx="4"/>
          </p:nvPr>
        </p:nvSpPr>
        <p:spPr>
          <a:xfrm>
            <a:off x="1880425" y="2964124"/>
            <a:ext cx="22818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8" name="Google Shape;188;p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89" name="Google Shape;189;p5"/>
          <p:cNvPicPr preferRelativeResize="0"/>
          <p:nvPr/>
        </p:nvPicPr>
        <p:blipFill>
          <a:blip r:embed="rId3">
            <a:alphaModFix/>
          </a:blip>
          <a:stretch>
            <a:fillRect/>
          </a:stretch>
        </p:blipFill>
        <p:spPr>
          <a:xfrm rot="10800000">
            <a:off x="-2384751" y="3735300"/>
            <a:ext cx="9353213" cy="2681250"/>
          </a:xfrm>
          <a:prstGeom prst="rect">
            <a:avLst/>
          </a:prstGeom>
          <a:noFill/>
          <a:ln>
            <a:noFill/>
          </a:ln>
        </p:spPr>
      </p:pic>
      <p:grpSp>
        <p:nvGrpSpPr>
          <p:cNvPr id="190" name="Google Shape;190;p5"/>
          <p:cNvGrpSpPr/>
          <p:nvPr/>
        </p:nvGrpSpPr>
        <p:grpSpPr>
          <a:xfrm rot="10800000" flipH="1">
            <a:off x="400702" y="1439175"/>
            <a:ext cx="283332" cy="284718"/>
            <a:chOff x="432750" y="3302025"/>
            <a:chExt cx="216416" cy="217475"/>
          </a:xfrm>
        </p:grpSpPr>
        <p:sp>
          <p:nvSpPr>
            <p:cNvPr id="191" name="Google Shape;191;p5"/>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3" name="Google Shape;193;p5"/>
          <p:cNvGrpSpPr/>
          <p:nvPr/>
        </p:nvGrpSpPr>
        <p:grpSpPr>
          <a:xfrm rot="10800000" flipH="1">
            <a:off x="357713" y="2873685"/>
            <a:ext cx="357454" cy="956304"/>
            <a:chOff x="357713" y="600975"/>
            <a:chExt cx="357454" cy="956304"/>
          </a:xfrm>
        </p:grpSpPr>
        <p:sp>
          <p:nvSpPr>
            <p:cNvPr id="194" name="Google Shape;194;p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8" name="Google Shape;198;p5"/>
          <p:cNvGrpSpPr/>
          <p:nvPr/>
        </p:nvGrpSpPr>
        <p:grpSpPr>
          <a:xfrm>
            <a:off x="8013814" y="-799203"/>
            <a:ext cx="2019176" cy="2019176"/>
            <a:chOff x="1943325" y="-220375"/>
            <a:chExt cx="1298672" cy="1298672"/>
          </a:xfrm>
        </p:grpSpPr>
        <p:sp>
          <p:nvSpPr>
            <p:cNvPr id="199" name="Google Shape;199;p5"/>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5"/>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5"/>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5"/>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5"/>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5"/>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 name="Google Shape;205;p5"/>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206;p5"/>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5"/>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5"/>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5"/>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210;p5"/>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211;p5"/>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5"/>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5"/>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5"/>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215;p5"/>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216;p5"/>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5"/>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5"/>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5"/>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5"/>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5"/>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5"/>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5"/>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5"/>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5"/>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226;p5"/>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227;p5"/>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228;p5"/>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5"/>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 name="Google Shape;230;p5"/>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 name="Google Shape;231;p5"/>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5"/>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5"/>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 name="Google Shape;234;p5"/>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5"/>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5"/>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 name="Google Shape;237;p5"/>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238;p5"/>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5"/>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5"/>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5"/>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5"/>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5"/>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5"/>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 name="Google Shape;245;p5"/>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5"/>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7" name="Google Shape;247;p5"/>
          <p:cNvGrpSpPr/>
          <p:nvPr/>
        </p:nvGrpSpPr>
        <p:grpSpPr>
          <a:xfrm>
            <a:off x="8366565" y="3429220"/>
            <a:ext cx="1965289" cy="517060"/>
            <a:chOff x="3539975" y="3523525"/>
            <a:chExt cx="745925" cy="196250"/>
          </a:xfrm>
        </p:grpSpPr>
        <p:sp>
          <p:nvSpPr>
            <p:cNvPr id="248" name="Google Shape;248;p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 name="Google Shape;251;p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 name="Google Shape;252;p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255;p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 name="Google Shape;257;p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 name="Google Shape;258;p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 name="Google Shape;259;p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 name="Google Shape;260;p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 name="Google Shape;263;p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2105"/>
        <p:cNvGrpSpPr/>
        <p:nvPr/>
      </p:nvGrpSpPr>
      <p:grpSpPr>
        <a:xfrm>
          <a:off x="0" y="0"/>
          <a:ext cx="0" cy="0"/>
          <a:chOff x="0" y="0"/>
          <a:chExt cx="0" cy="0"/>
        </a:xfrm>
      </p:grpSpPr>
      <p:pic>
        <p:nvPicPr>
          <p:cNvPr id="2106" name="Google Shape;2106;p43"/>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107" name="Google Shape;2107;p4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108" name="Google Shape;2108;p43"/>
          <p:cNvGrpSpPr/>
          <p:nvPr/>
        </p:nvGrpSpPr>
        <p:grpSpPr>
          <a:xfrm>
            <a:off x="391864" y="3545270"/>
            <a:ext cx="289170" cy="284718"/>
            <a:chOff x="426000" y="3302025"/>
            <a:chExt cx="220875" cy="217475"/>
          </a:xfrm>
        </p:grpSpPr>
        <p:sp>
          <p:nvSpPr>
            <p:cNvPr id="2109" name="Google Shape;2109;p4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0" name="Google Shape;2110;p4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11" name="Google Shape;2111;p43"/>
          <p:cNvGrpSpPr/>
          <p:nvPr/>
        </p:nvGrpSpPr>
        <p:grpSpPr>
          <a:xfrm>
            <a:off x="357713" y="1210575"/>
            <a:ext cx="357454" cy="956304"/>
            <a:chOff x="357713" y="600975"/>
            <a:chExt cx="357454" cy="956304"/>
          </a:xfrm>
        </p:grpSpPr>
        <p:sp>
          <p:nvSpPr>
            <p:cNvPr id="2112" name="Google Shape;2112;p43"/>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3" name="Google Shape;2113;p43"/>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4" name="Google Shape;2114;p43"/>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5" name="Google Shape;2115;p43"/>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16" name="Google Shape;2116;p43"/>
          <p:cNvGrpSpPr/>
          <p:nvPr/>
        </p:nvGrpSpPr>
        <p:grpSpPr>
          <a:xfrm>
            <a:off x="8366565" y="3429220"/>
            <a:ext cx="1965289" cy="517060"/>
            <a:chOff x="3539975" y="3523525"/>
            <a:chExt cx="745925" cy="196250"/>
          </a:xfrm>
        </p:grpSpPr>
        <p:sp>
          <p:nvSpPr>
            <p:cNvPr id="2117" name="Google Shape;2117;p4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8" name="Google Shape;2118;p4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9" name="Google Shape;2119;p4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0" name="Google Shape;2120;p4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1" name="Google Shape;2121;p4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2" name="Google Shape;2122;p4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3" name="Google Shape;2123;p4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4" name="Google Shape;2124;p4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5" name="Google Shape;2125;p4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6" name="Google Shape;2126;p4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7" name="Google Shape;2127;p4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8" name="Google Shape;2128;p4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9" name="Google Shape;2129;p4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0" name="Google Shape;2130;p4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1" name="Google Shape;2131;p4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2" name="Google Shape;2132;p4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133" name="Google Shape;2133;p43"/>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2134"/>
        <p:cNvGrpSpPr/>
        <p:nvPr/>
      </p:nvGrpSpPr>
      <p:grpSpPr>
        <a:xfrm>
          <a:off x="0" y="0"/>
          <a:ext cx="0" cy="0"/>
          <a:chOff x="0" y="0"/>
          <a:chExt cx="0" cy="0"/>
        </a:xfrm>
      </p:grpSpPr>
      <p:pic>
        <p:nvPicPr>
          <p:cNvPr id="2135" name="Google Shape;2135;p44"/>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2136" name="Google Shape;2136;p4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137" name="Google Shape;2137;p44"/>
          <p:cNvGrpSpPr/>
          <p:nvPr/>
        </p:nvGrpSpPr>
        <p:grpSpPr>
          <a:xfrm>
            <a:off x="391864" y="4078670"/>
            <a:ext cx="289170" cy="284718"/>
            <a:chOff x="426000" y="3302025"/>
            <a:chExt cx="220875" cy="217475"/>
          </a:xfrm>
        </p:grpSpPr>
        <p:sp>
          <p:nvSpPr>
            <p:cNvPr id="2138" name="Google Shape;2138;p4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9" name="Google Shape;2139;p4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40" name="Google Shape;2140;p44"/>
          <p:cNvGrpSpPr/>
          <p:nvPr/>
        </p:nvGrpSpPr>
        <p:grpSpPr>
          <a:xfrm>
            <a:off x="357713" y="1439175"/>
            <a:ext cx="357454" cy="956304"/>
            <a:chOff x="357713" y="600975"/>
            <a:chExt cx="357454" cy="956304"/>
          </a:xfrm>
        </p:grpSpPr>
        <p:sp>
          <p:nvSpPr>
            <p:cNvPr id="2141" name="Google Shape;2141;p4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2" name="Google Shape;2142;p4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3" name="Google Shape;2143;p4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4" name="Google Shape;2144;p4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45" name="Google Shape;2145;p44"/>
          <p:cNvGrpSpPr/>
          <p:nvPr/>
        </p:nvGrpSpPr>
        <p:grpSpPr>
          <a:xfrm>
            <a:off x="8366565" y="3429220"/>
            <a:ext cx="1965289" cy="517060"/>
            <a:chOff x="3539975" y="3523525"/>
            <a:chExt cx="745925" cy="196250"/>
          </a:xfrm>
        </p:grpSpPr>
        <p:sp>
          <p:nvSpPr>
            <p:cNvPr id="2146" name="Google Shape;2146;p4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7" name="Google Shape;2147;p4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8" name="Google Shape;2148;p4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9" name="Google Shape;2149;p4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0" name="Google Shape;2150;p4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1" name="Google Shape;2151;p4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2" name="Google Shape;2152;p4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3" name="Google Shape;2153;p4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4" name="Google Shape;2154;p4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5" name="Google Shape;2155;p4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6" name="Google Shape;2156;p4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7" name="Google Shape;2157;p4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8" name="Google Shape;2158;p4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9" name="Google Shape;2159;p4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0" name="Google Shape;2160;p4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1" name="Google Shape;2161;p4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62" name="Google Shape;2162;p44"/>
          <p:cNvSpPr/>
          <p:nvPr/>
        </p:nvSpPr>
        <p:spPr>
          <a:xfrm>
            <a:off x="715550" y="29251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163" name="Google Shape;2163;p44"/>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2164"/>
        <p:cNvGrpSpPr/>
        <p:nvPr/>
      </p:nvGrpSpPr>
      <p:grpSpPr>
        <a:xfrm>
          <a:off x="0" y="0"/>
          <a:ext cx="0" cy="0"/>
          <a:chOff x="0" y="0"/>
          <a:chExt cx="0" cy="0"/>
        </a:xfrm>
      </p:grpSpPr>
      <p:pic>
        <p:nvPicPr>
          <p:cNvPr id="2165" name="Google Shape;2165;p45"/>
          <p:cNvPicPr preferRelativeResize="0"/>
          <p:nvPr/>
        </p:nvPicPr>
        <p:blipFill rotWithShape="1">
          <a:blip r:embed="rId2">
            <a:alphaModFix amt="60000"/>
          </a:blip>
          <a:srcRect l="39" r="29"/>
          <a:stretch/>
        </p:blipFill>
        <p:spPr>
          <a:xfrm flipH="1">
            <a:off x="0" y="1"/>
            <a:ext cx="9144002" cy="5143499"/>
          </a:xfrm>
          <a:prstGeom prst="rect">
            <a:avLst/>
          </a:prstGeom>
          <a:noFill/>
          <a:ln>
            <a:noFill/>
          </a:ln>
        </p:spPr>
      </p:pic>
      <p:sp>
        <p:nvSpPr>
          <p:cNvPr id="2166" name="Google Shape;2166;p4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167" name="Google Shape;2167;p45"/>
          <p:cNvGrpSpPr/>
          <p:nvPr/>
        </p:nvGrpSpPr>
        <p:grpSpPr>
          <a:xfrm>
            <a:off x="391864" y="3545270"/>
            <a:ext cx="289170" cy="284718"/>
            <a:chOff x="426000" y="3302025"/>
            <a:chExt cx="220875" cy="217475"/>
          </a:xfrm>
        </p:grpSpPr>
        <p:sp>
          <p:nvSpPr>
            <p:cNvPr id="2168" name="Google Shape;2168;p45"/>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9" name="Google Shape;2169;p4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70" name="Google Shape;2170;p45"/>
          <p:cNvGrpSpPr/>
          <p:nvPr/>
        </p:nvGrpSpPr>
        <p:grpSpPr>
          <a:xfrm>
            <a:off x="357713" y="1210575"/>
            <a:ext cx="357454" cy="956304"/>
            <a:chOff x="357713" y="600975"/>
            <a:chExt cx="357454" cy="956304"/>
          </a:xfrm>
        </p:grpSpPr>
        <p:sp>
          <p:nvSpPr>
            <p:cNvPr id="2171" name="Google Shape;2171;p4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2" name="Google Shape;2172;p4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3" name="Google Shape;2173;p4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4" name="Google Shape;2174;p4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75" name="Google Shape;2175;p45"/>
          <p:cNvGrpSpPr/>
          <p:nvPr/>
        </p:nvGrpSpPr>
        <p:grpSpPr>
          <a:xfrm>
            <a:off x="8366565" y="3429220"/>
            <a:ext cx="1965289" cy="517060"/>
            <a:chOff x="3539975" y="3523525"/>
            <a:chExt cx="745925" cy="196250"/>
          </a:xfrm>
        </p:grpSpPr>
        <p:sp>
          <p:nvSpPr>
            <p:cNvPr id="2176" name="Google Shape;2176;p4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7" name="Google Shape;2177;p4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8" name="Google Shape;2178;p4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9" name="Google Shape;2179;p4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0" name="Google Shape;2180;p4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1" name="Google Shape;2181;p4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2" name="Google Shape;2182;p4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3" name="Google Shape;2183;p4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4" name="Google Shape;2184;p4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5" name="Google Shape;2185;p4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6" name="Google Shape;2186;p4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7" name="Google Shape;2187;p4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8" name="Google Shape;2188;p4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9" name="Google Shape;2189;p4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0" name="Google Shape;2190;p4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1" name="Google Shape;2191;p4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5">
  <p:cSld name="CUSTOM_3_1_1_1_1">
    <p:spTree>
      <p:nvGrpSpPr>
        <p:cNvPr id="1" name="Shape 2192"/>
        <p:cNvGrpSpPr/>
        <p:nvPr/>
      </p:nvGrpSpPr>
      <p:grpSpPr>
        <a:xfrm>
          <a:off x="0" y="0"/>
          <a:ext cx="0" cy="0"/>
          <a:chOff x="0" y="0"/>
          <a:chExt cx="0" cy="0"/>
        </a:xfrm>
      </p:grpSpPr>
      <p:pic>
        <p:nvPicPr>
          <p:cNvPr id="2193" name="Google Shape;2193;p46"/>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2194" name="Google Shape;2194;p4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2195" name="Google Shape;2195;p46"/>
          <p:cNvPicPr preferRelativeResize="0"/>
          <p:nvPr/>
        </p:nvPicPr>
        <p:blipFill>
          <a:blip r:embed="rId3">
            <a:alphaModFix/>
          </a:blip>
          <a:stretch>
            <a:fillRect/>
          </a:stretch>
        </p:blipFill>
        <p:spPr>
          <a:xfrm rot="150349" flipH="1">
            <a:off x="-1128684" y="4246704"/>
            <a:ext cx="9353212" cy="2681250"/>
          </a:xfrm>
          <a:prstGeom prst="rect">
            <a:avLst/>
          </a:prstGeom>
          <a:noFill/>
          <a:ln>
            <a:noFill/>
          </a:ln>
        </p:spPr>
      </p:pic>
      <p:grpSp>
        <p:nvGrpSpPr>
          <p:cNvPr id="2196" name="Google Shape;2196;p46"/>
          <p:cNvGrpSpPr/>
          <p:nvPr/>
        </p:nvGrpSpPr>
        <p:grpSpPr>
          <a:xfrm flipH="1">
            <a:off x="435156" y="4236070"/>
            <a:ext cx="289285" cy="284718"/>
            <a:chOff x="419162" y="3302025"/>
            <a:chExt cx="220963" cy="217475"/>
          </a:xfrm>
        </p:grpSpPr>
        <p:sp>
          <p:nvSpPr>
            <p:cNvPr id="2197" name="Google Shape;2197;p4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8" name="Google Shape;2198;p46"/>
            <p:cNvSpPr/>
            <p:nvPr/>
          </p:nvSpPr>
          <p:spPr>
            <a:xfrm>
              <a:off x="419162"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99" name="Google Shape;2199;p46"/>
          <p:cNvGrpSpPr/>
          <p:nvPr/>
        </p:nvGrpSpPr>
        <p:grpSpPr>
          <a:xfrm flipH="1">
            <a:off x="-1328926" y="2418978"/>
            <a:ext cx="1965289" cy="517060"/>
            <a:chOff x="3539975" y="3523525"/>
            <a:chExt cx="745925" cy="196250"/>
          </a:xfrm>
        </p:grpSpPr>
        <p:sp>
          <p:nvSpPr>
            <p:cNvPr id="2200" name="Google Shape;2200;p4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1" name="Google Shape;2201;p4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2" name="Google Shape;2202;p4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3" name="Google Shape;2203;p4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4" name="Google Shape;2204;p4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5" name="Google Shape;2205;p4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6" name="Google Shape;2206;p4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7" name="Google Shape;2207;p4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8" name="Google Shape;2208;p4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9" name="Google Shape;2209;p4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0" name="Google Shape;2210;p4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1" name="Google Shape;2211;p4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2" name="Google Shape;2212;p4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3" name="Google Shape;2213;p4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4" name="Google Shape;2214;p4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5" name="Google Shape;2215;p4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6">
  <p:cSld name="CUSTOM_3_1_1_1_1_1">
    <p:spTree>
      <p:nvGrpSpPr>
        <p:cNvPr id="1" name="Shape 2216"/>
        <p:cNvGrpSpPr/>
        <p:nvPr/>
      </p:nvGrpSpPr>
      <p:grpSpPr>
        <a:xfrm>
          <a:off x="0" y="0"/>
          <a:ext cx="0" cy="0"/>
          <a:chOff x="0" y="0"/>
          <a:chExt cx="0" cy="0"/>
        </a:xfrm>
      </p:grpSpPr>
      <p:pic>
        <p:nvPicPr>
          <p:cNvPr id="2217" name="Google Shape;2217;p47"/>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2218" name="Google Shape;2218;p4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219" name="Google Shape;2219;p47"/>
          <p:cNvGrpSpPr/>
          <p:nvPr/>
        </p:nvGrpSpPr>
        <p:grpSpPr>
          <a:xfrm>
            <a:off x="391864" y="1291684"/>
            <a:ext cx="289170" cy="284718"/>
            <a:chOff x="426000" y="3302025"/>
            <a:chExt cx="220875" cy="217475"/>
          </a:xfrm>
        </p:grpSpPr>
        <p:sp>
          <p:nvSpPr>
            <p:cNvPr id="2220" name="Google Shape;2220;p4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1" name="Google Shape;2221;p4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22" name="Google Shape;2222;p47"/>
          <p:cNvGrpSpPr/>
          <p:nvPr/>
        </p:nvGrpSpPr>
        <p:grpSpPr>
          <a:xfrm rot="10800000" flipH="1">
            <a:off x="357713" y="3259593"/>
            <a:ext cx="357454" cy="956304"/>
            <a:chOff x="357713" y="600975"/>
            <a:chExt cx="357454" cy="956304"/>
          </a:xfrm>
        </p:grpSpPr>
        <p:sp>
          <p:nvSpPr>
            <p:cNvPr id="2223" name="Google Shape;2223;p4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4" name="Google Shape;2224;p4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5" name="Google Shape;2225;p4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6" name="Google Shape;2226;p4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27" name="Google Shape;2227;p47"/>
          <p:cNvGrpSpPr/>
          <p:nvPr/>
        </p:nvGrpSpPr>
        <p:grpSpPr>
          <a:xfrm rot="10800000" flipH="1">
            <a:off x="5872083" y="4723023"/>
            <a:ext cx="793256" cy="182899"/>
            <a:chOff x="2685575" y="2835950"/>
            <a:chExt cx="433000" cy="99825"/>
          </a:xfrm>
        </p:grpSpPr>
        <p:sp>
          <p:nvSpPr>
            <p:cNvPr id="2228" name="Google Shape;2228;p4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9" name="Google Shape;2229;p4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0" name="Google Shape;2230;p4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1" name="Google Shape;2231;p4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32" name="Google Shape;2232;p47"/>
          <p:cNvGrpSpPr/>
          <p:nvPr/>
        </p:nvGrpSpPr>
        <p:grpSpPr>
          <a:xfrm rot="10800000" flipH="1">
            <a:off x="507239" y="4684974"/>
            <a:ext cx="2019176" cy="2019176"/>
            <a:chOff x="1943325" y="-220375"/>
            <a:chExt cx="1298672" cy="1298672"/>
          </a:xfrm>
        </p:grpSpPr>
        <p:sp>
          <p:nvSpPr>
            <p:cNvPr id="2233" name="Google Shape;2233;p4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4" name="Google Shape;2234;p4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5" name="Google Shape;2235;p4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6" name="Google Shape;2236;p4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7" name="Google Shape;2237;p4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8" name="Google Shape;2238;p4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9" name="Google Shape;2239;p4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0" name="Google Shape;2240;p4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1" name="Google Shape;2241;p4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2" name="Google Shape;2242;p4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3" name="Google Shape;2243;p4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4" name="Google Shape;2244;p4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5" name="Google Shape;2245;p4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6" name="Google Shape;2246;p4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7" name="Google Shape;2247;p4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8" name="Google Shape;2248;p4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9" name="Google Shape;2249;p4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0" name="Google Shape;2250;p4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1" name="Google Shape;2251;p4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2" name="Google Shape;2252;p4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3" name="Google Shape;2253;p4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4" name="Google Shape;2254;p4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5" name="Google Shape;2255;p4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6" name="Google Shape;2256;p4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7" name="Google Shape;2257;p4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8" name="Google Shape;2258;p4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9" name="Google Shape;2259;p4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0" name="Google Shape;2260;p4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1" name="Google Shape;2261;p4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2" name="Google Shape;2262;p4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3" name="Google Shape;2263;p4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4" name="Google Shape;2264;p4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5" name="Google Shape;2265;p4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6" name="Google Shape;2266;p4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7" name="Google Shape;2267;p4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8" name="Google Shape;2268;p4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9" name="Google Shape;2269;p4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0" name="Google Shape;2270;p4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1" name="Google Shape;2271;p4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2" name="Google Shape;2272;p4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3" name="Google Shape;2273;p4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4" name="Google Shape;2274;p4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5" name="Google Shape;2275;p4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6" name="Google Shape;2276;p4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7" name="Google Shape;2277;p4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8" name="Google Shape;2278;p4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9" name="Google Shape;2279;p4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0" name="Google Shape;2280;p4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81" name="Google Shape;2281;p47"/>
          <p:cNvGrpSpPr/>
          <p:nvPr/>
        </p:nvGrpSpPr>
        <p:grpSpPr>
          <a:xfrm rot="10800000" flipH="1">
            <a:off x="7907690" y="538242"/>
            <a:ext cx="1965289" cy="517060"/>
            <a:chOff x="3539975" y="3523525"/>
            <a:chExt cx="745925" cy="196250"/>
          </a:xfrm>
        </p:grpSpPr>
        <p:sp>
          <p:nvSpPr>
            <p:cNvPr id="2282" name="Google Shape;2282;p4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3" name="Google Shape;2283;p4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4" name="Google Shape;2284;p4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5" name="Google Shape;2285;p4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6" name="Google Shape;2286;p4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7" name="Google Shape;2287;p4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8" name="Google Shape;2288;p4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9" name="Google Shape;2289;p4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0" name="Google Shape;2290;p4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1" name="Google Shape;2291;p4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2" name="Google Shape;2292;p4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3" name="Google Shape;2293;p4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4" name="Google Shape;2294;p4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5" name="Google Shape;2295;p4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6" name="Google Shape;2296;p4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7" name="Google Shape;2297;p4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7">
  <p:cSld name="CUSTOM_3_1_1_1_1_1_1">
    <p:spTree>
      <p:nvGrpSpPr>
        <p:cNvPr id="1" name="Shape 2298"/>
        <p:cNvGrpSpPr/>
        <p:nvPr/>
      </p:nvGrpSpPr>
      <p:grpSpPr>
        <a:xfrm>
          <a:off x="0" y="0"/>
          <a:ext cx="0" cy="0"/>
          <a:chOff x="0" y="0"/>
          <a:chExt cx="0" cy="0"/>
        </a:xfrm>
      </p:grpSpPr>
      <p:pic>
        <p:nvPicPr>
          <p:cNvPr id="2299" name="Google Shape;2299;p48"/>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2300" name="Google Shape;2300;p4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301" name="Google Shape;2301;p48"/>
          <p:cNvGrpSpPr/>
          <p:nvPr/>
        </p:nvGrpSpPr>
        <p:grpSpPr>
          <a:xfrm>
            <a:off x="391864" y="3545270"/>
            <a:ext cx="289170" cy="284718"/>
            <a:chOff x="426000" y="3302025"/>
            <a:chExt cx="220875" cy="217475"/>
          </a:xfrm>
        </p:grpSpPr>
        <p:sp>
          <p:nvSpPr>
            <p:cNvPr id="2302" name="Google Shape;2302;p4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3" name="Google Shape;2303;p4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04" name="Google Shape;2304;p48"/>
          <p:cNvGrpSpPr/>
          <p:nvPr/>
        </p:nvGrpSpPr>
        <p:grpSpPr>
          <a:xfrm>
            <a:off x="357713" y="1210575"/>
            <a:ext cx="357454" cy="956304"/>
            <a:chOff x="357713" y="600975"/>
            <a:chExt cx="357454" cy="956304"/>
          </a:xfrm>
        </p:grpSpPr>
        <p:sp>
          <p:nvSpPr>
            <p:cNvPr id="2305" name="Google Shape;2305;p4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6" name="Google Shape;2306;p4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7" name="Google Shape;2307;p4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8" name="Google Shape;2308;p4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09" name="Google Shape;2309;p48"/>
          <p:cNvGrpSpPr/>
          <p:nvPr/>
        </p:nvGrpSpPr>
        <p:grpSpPr>
          <a:xfrm>
            <a:off x="391864" y="4378897"/>
            <a:ext cx="2019176" cy="2019176"/>
            <a:chOff x="1943325" y="-220375"/>
            <a:chExt cx="1298672" cy="1298672"/>
          </a:xfrm>
        </p:grpSpPr>
        <p:sp>
          <p:nvSpPr>
            <p:cNvPr id="2310" name="Google Shape;2310;p48"/>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1" name="Google Shape;2311;p48"/>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2" name="Google Shape;2312;p48"/>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3" name="Google Shape;2313;p48"/>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4" name="Google Shape;2314;p48"/>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5" name="Google Shape;2315;p48"/>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6" name="Google Shape;2316;p48"/>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7" name="Google Shape;2317;p48"/>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8" name="Google Shape;2318;p48"/>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9" name="Google Shape;2319;p48"/>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0" name="Google Shape;2320;p48"/>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1" name="Google Shape;2321;p48"/>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2" name="Google Shape;2322;p48"/>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3" name="Google Shape;2323;p48"/>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4" name="Google Shape;2324;p48"/>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5" name="Google Shape;2325;p48"/>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6" name="Google Shape;2326;p48"/>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7" name="Google Shape;2327;p48"/>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8" name="Google Shape;2328;p48"/>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9" name="Google Shape;2329;p48"/>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0" name="Google Shape;2330;p48"/>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1" name="Google Shape;2331;p48"/>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2" name="Google Shape;2332;p48"/>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3" name="Google Shape;2333;p48"/>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4" name="Google Shape;2334;p48"/>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5" name="Google Shape;2335;p48"/>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6" name="Google Shape;2336;p48"/>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7" name="Google Shape;2337;p48"/>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8" name="Google Shape;2338;p48"/>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9" name="Google Shape;2339;p48"/>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0" name="Google Shape;2340;p48"/>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1" name="Google Shape;2341;p48"/>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2" name="Google Shape;2342;p48"/>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3" name="Google Shape;2343;p48"/>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4" name="Google Shape;2344;p48"/>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5" name="Google Shape;2345;p48"/>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6" name="Google Shape;2346;p48"/>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7" name="Google Shape;2347;p48"/>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8" name="Google Shape;2348;p48"/>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49" name="Google Shape;2349;p48"/>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0" name="Google Shape;2350;p48"/>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1" name="Google Shape;2351;p48"/>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2" name="Google Shape;2352;p48"/>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3" name="Google Shape;2353;p48"/>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4" name="Google Shape;2354;p48"/>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5" name="Google Shape;2355;p48"/>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6" name="Google Shape;2356;p48"/>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7" name="Google Shape;2357;p48"/>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58" name="Google Shape;2358;p48"/>
          <p:cNvGrpSpPr/>
          <p:nvPr/>
        </p:nvGrpSpPr>
        <p:grpSpPr>
          <a:xfrm>
            <a:off x="8366565" y="3429220"/>
            <a:ext cx="1965289" cy="517060"/>
            <a:chOff x="3539975" y="3523525"/>
            <a:chExt cx="745925" cy="196250"/>
          </a:xfrm>
        </p:grpSpPr>
        <p:sp>
          <p:nvSpPr>
            <p:cNvPr id="2359" name="Google Shape;2359;p4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0" name="Google Shape;2360;p4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1" name="Google Shape;2361;p4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2" name="Google Shape;2362;p4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3" name="Google Shape;2363;p4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4" name="Google Shape;2364;p4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5" name="Google Shape;2365;p4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6" name="Google Shape;2366;p4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7" name="Google Shape;2367;p4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8" name="Google Shape;2368;p4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9" name="Google Shape;2369;p4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0" name="Google Shape;2370;p4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1" name="Google Shape;2371;p4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2" name="Google Shape;2372;p4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3" name="Google Shape;2373;p4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4" name="Google Shape;2374;p4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75" name="Google Shape;2375;p48"/>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76" name="Google Shape;2376;p48"/>
          <p:cNvSpPr/>
          <p:nvPr/>
        </p:nvSpPr>
        <p:spPr>
          <a:xfrm>
            <a:off x="7155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377" name="Google Shape;2377;p48"/>
          <p:cNvPicPr preferRelativeResize="0"/>
          <p:nvPr/>
        </p:nvPicPr>
        <p:blipFill>
          <a:blip r:embed="rId3">
            <a:alphaModFix/>
          </a:blip>
          <a:stretch>
            <a:fillRect/>
          </a:stretch>
        </p:blipFill>
        <p:spPr>
          <a:xfrm>
            <a:off x="8144627" y="-592075"/>
            <a:ext cx="2527512" cy="26812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8">
  <p:cSld name="CUSTOM_3_1_1_1_1_1_1_1">
    <p:spTree>
      <p:nvGrpSpPr>
        <p:cNvPr id="1" name="Shape 2378"/>
        <p:cNvGrpSpPr/>
        <p:nvPr/>
      </p:nvGrpSpPr>
      <p:grpSpPr>
        <a:xfrm>
          <a:off x="0" y="0"/>
          <a:ext cx="0" cy="0"/>
          <a:chOff x="0" y="0"/>
          <a:chExt cx="0" cy="0"/>
        </a:xfrm>
      </p:grpSpPr>
      <p:pic>
        <p:nvPicPr>
          <p:cNvPr id="2379" name="Google Shape;2379;p49"/>
          <p:cNvPicPr preferRelativeResize="0"/>
          <p:nvPr/>
        </p:nvPicPr>
        <p:blipFill rotWithShape="1">
          <a:blip r:embed="rId2">
            <a:alphaModFix amt="60000"/>
          </a:blip>
          <a:srcRect t="9" b="9"/>
          <a:stretch/>
        </p:blipFill>
        <p:spPr>
          <a:xfrm>
            <a:off x="0" y="1"/>
            <a:ext cx="9144002" cy="5143499"/>
          </a:xfrm>
          <a:prstGeom prst="rect">
            <a:avLst/>
          </a:prstGeom>
          <a:noFill/>
          <a:ln>
            <a:noFill/>
          </a:ln>
        </p:spPr>
      </p:pic>
      <p:grpSp>
        <p:nvGrpSpPr>
          <p:cNvPr id="2380" name="Google Shape;2380;p49"/>
          <p:cNvGrpSpPr/>
          <p:nvPr/>
        </p:nvGrpSpPr>
        <p:grpSpPr>
          <a:xfrm rot="-5400000" flipH="1">
            <a:off x="-2692775" y="2018671"/>
            <a:ext cx="4000413" cy="3175881"/>
            <a:chOff x="5207925" y="-1994879"/>
            <a:chExt cx="4000413" cy="3175881"/>
          </a:xfrm>
        </p:grpSpPr>
        <p:sp>
          <p:nvSpPr>
            <p:cNvPr id="2381" name="Google Shape;2381;p4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2" name="Google Shape;2382;p4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3" name="Google Shape;2383;p4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84" name="Google Shape;2384;p49"/>
          <p:cNvSpPr/>
          <p:nvPr/>
        </p:nvSpPr>
        <p:spPr>
          <a:xfrm>
            <a:off x="8515238" y="322135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85" name="Google Shape;2385;p49"/>
          <p:cNvGrpSpPr/>
          <p:nvPr/>
        </p:nvGrpSpPr>
        <p:grpSpPr>
          <a:xfrm>
            <a:off x="1664883" y="4680673"/>
            <a:ext cx="793256" cy="182899"/>
            <a:chOff x="2685575" y="2835950"/>
            <a:chExt cx="433000" cy="99825"/>
          </a:xfrm>
        </p:grpSpPr>
        <p:sp>
          <p:nvSpPr>
            <p:cNvPr id="2386" name="Google Shape;2386;p4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7" name="Google Shape;2387;p4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8" name="Google Shape;2388;p4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9" name="Google Shape;2389;p4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90" name="Google Shape;2390;p49"/>
          <p:cNvGrpSpPr/>
          <p:nvPr/>
        </p:nvGrpSpPr>
        <p:grpSpPr>
          <a:xfrm>
            <a:off x="3755452" y="4863578"/>
            <a:ext cx="1965289" cy="517060"/>
            <a:chOff x="3539975" y="3523525"/>
            <a:chExt cx="745925" cy="196250"/>
          </a:xfrm>
        </p:grpSpPr>
        <p:sp>
          <p:nvSpPr>
            <p:cNvPr id="2391" name="Google Shape;2391;p4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2" name="Google Shape;2392;p4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3" name="Google Shape;2393;p4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4" name="Google Shape;2394;p4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5" name="Google Shape;2395;p4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6" name="Google Shape;2396;p4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7" name="Google Shape;2397;p4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8" name="Google Shape;2398;p4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9" name="Google Shape;2399;p4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0" name="Google Shape;2400;p4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1" name="Google Shape;2401;p4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2" name="Google Shape;2402;p4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3" name="Google Shape;2403;p4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4" name="Google Shape;2404;p4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5" name="Google Shape;2405;p4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6" name="Google Shape;2406;p4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07" name="Google Shape;2407;p49"/>
          <p:cNvGrpSpPr/>
          <p:nvPr/>
        </p:nvGrpSpPr>
        <p:grpSpPr>
          <a:xfrm>
            <a:off x="8428555" y="1737712"/>
            <a:ext cx="1039906" cy="679800"/>
            <a:chOff x="4082325" y="3790650"/>
            <a:chExt cx="1039906" cy="679800"/>
          </a:xfrm>
        </p:grpSpPr>
        <p:sp>
          <p:nvSpPr>
            <p:cNvPr id="2408" name="Google Shape;2408;p49"/>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9" name="Google Shape;2409;p49"/>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0" name="Google Shape;2410;p49"/>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11" name="Google Shape;2411;p4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2412"/>
        <p:cNvGrpSpPr/>
        <p:nvPr/>
      </p:nvGrpSpPr>
      <p:grpSpPr>
        <a:xfrm>
          <a:off x="0" y="0"/>
          <a:ext cx="0" cy="0"/>
          <a:chOff x="0" y="0"/>
          <a:chExt cx="0" cy="0"/>
        </a:xfrm>
      </p:grpSpPr>
      <p:pic>
        <p:nvPicPr>
          <p:cNvPr id="2413" name="Google Shape;2413;p50"/>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2414" name="Google Shape;2414;p50"/>
          <p:cNvSpPr txBox="1">
            <a:spLocks noGrp="1"/>
          </p:cNvSpPr>
          <p:nvPr>
            <p:ph type="title"/>
          </p:nvPr>
        </p:nvSpPr>
        <p:spPr>
          <a:xfrm>
            <a:off x="866150" y="539000"/>
            <a:ext cx="3856500" cy="7629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5800"/>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2415" name="Google Shape;2415;p50"/>
          <p:cNvSpPr txBox="1">
            <a:spLocks noGrp="1"/>
          </p:cNvSpPr>
          <p:nvPr>
            <p:ph type="subTitle" idx="1"/>
          </p:nvPr>
        </p:nvSpPr>
        <p:spPr>
          <a:xfrm>
            <a:off x="866275" y="1672187"/>
            <a:ext cx="3856500" cy="104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16" name="Google Shape;2416;p50"/>
          <p:cNvSpPr txBox="1"/>
          <p:nvPr/>
        </p:nvSpPr>
        <p:spPr>
          <a:xfrm>
            <a:off x="872400" y="3715100"/>
            <a:ext cx="3246900" cy="615600"/>
          </a:xfrm>
          <a:prstGeom prst="rect">
            <a:avLst/>
          </a:prstGeom>
          <a:noFill/>
          <a:ln>
            <a:noFill/>
          </a:ln>
        </p:spPr>
        <p:txBody>
          <a:bodyPr spcFirstLastPara="1" wrap="square" lIns="91425" tIns="182875" rIns="91425" bIns="91425" anchor="b" anchorCtr="0">
            <a:noAutofit/>
          </a:bodyPr>
          <a:lstStyle/>
          <a:p>
            <a:pPr marL="0" lvl="0" indent="0" algn="l" rtl="0">
              <a:lnSpc>
                <a:spcPct val="100000"/>
              </a:lnSpc>
              <a:spcBef>
                <a:spcPts val="300"/>
              </a:spcBef>
              <a:spcAft>
                <a:spcPts val="0"/>
              </a:spcAft>
              <a:buNone/>
            </a:pPr>
            <a:r>
              <a:rPr lang="en" sz="1100" b="1">
                <a:solidFill>
                  <a:schemeClr val="lt1"/>
                </a:solidFill>
                <a:latin typeface="Bai Jamjuree"/>
                <a:ea typeface="Bai Jamjuree"/>
                <a:cs typeface="Bai Jamjuree"/>
                <a:sym typeface="Bai Jamjuree"/>
              </a:rPr>
              <a:t>CREDITS</a:t>
            </a:r>
            <a:r>
              <a:rPr lang="en" sz="1100">
                <a:solidFill>
                  <a:schemeClr val="lt1"/>
                </a:solidFill>
                <a:latin typeface="Bai Jamjuree"/>
                <a:ea typeface="Bai Jamjuree"/>
                <a:cs typeface="Bai Jamjuree"/>
                <a:sym typeface="Bai Jamjuree"/>
              </a:rPr>
              <a:t>: This presentation template was created by </a:t>
            </a:r>
            <a:r>
              <a:rPr lang="en" sz="1100" b="1">
                <a:solidFill>
                  <a:schemeClr val="lt1"/>
                </a:solidFill>
                <a:uFill>
                  <a:noFill/>
                </a:uFill>
                <a:latin typeface="Bai Jamjuree"/>
                <a:ea typeface="Bai Jamjuree"/>
                <a:cs typeface="Bai Jamjuree"/>
                <a:sym typeface="Bai Jamjuree"/>
                <a:hlinkClick r:id="rId3">
                  <a:extLst>
                    <a:ext uri="{A12FA001-AC4F-418D-AE19-62706E023703}">
                      <ahyp:hlinkClr xmlns:ahyp="http://schemas.microsoft.com/office/drawing/2018/hyperlinkcolor" val="tx"/>
                    </a:ext>
                  </a:extLst>
                </a:hlinkClick>
              </a:rPr>
              <a:t>Slidesgo</a:t>
            </a:r>
            <a:r>
              <a:rPr lang="en" sz="1100">
                <a:solidFill>
                  <a:schemeClr val="lt1"/>
                </a:solidFill>
                <a:latin typeface="Bai Jamjuree"/>
                <a:ea typeface="Bai Jamjuree"/>
                <a:cs typeface="Bai Jamjuree"/>
                <a:sym typeface="Bai Jamjuree"/>
              </a:rPr>
              <a:t>, and includes icons by </a:t>
            </a:r>
            <a:r>
              <a:rPr lang="en" sz="1100" b="1">
                <a:solidFill>
                  <a:schemeClr val="lt1"/>
                </a:solidFill>
                <a:uFill>
                  <a:noFill/>
                </a:uFill>
                <a:latin typeface="Bai Jamjuree"/>
                <a:ea typeface="Bai Jamjuree"/>
                <a:cs typeface="Bai Jamjuree"/>
                <a:sym typeface="Bai Jamjuree"/>
                <a:hlinkClick r:id="rId4">
                  <a:extLst>
                    <a:ext uri="{A12FA001-AC4F-418D-AE19-62706E023703}">
                      <ahyp:hlinkClr xmlns:ahyp="http://schemas.microsoft.com/office/drawing/2018/hyperlinkcolor" val="tx"/>
                    </a:ext>
                  </a:extLst>
                </a:hlinkClick>
              </a:rPr>
              <a:t>Flaticon</a:t>
            </a:r>
            <a:r>
              <a:rPr lang="en" sz="1100" b="1">
                <a:solidFill>
                  <a:schemeClr val="lt1"/>
                </a:solidFill>
                <a:latin typeface="Bai Jamjuree"/>
                <a:ea typeface="Bai Jamjuree"/>
                <a:cs typeface="Bai Jamjuree"/>
                <a:sym typeface="Bai Jamjuree"/>
              </a:rPr>
              <a:t> </a:t>
            </a:r>
            <a:r>
              <a:rPr lang="en" sz="1100">
                <a:solidFill>
                  <a:schemeClr val="lt1"/>
                </a:solidFill>
                <a:latin typeface="Bai Jamjuree"/>
                <a:ea typeface="Bai Jamjuree"/>
                <a:cs typeface="Bai Jamjuree"/>
                <a:sym typeface="Bai Jamjuree"/>
              </a:rPr>
              <a:t>and infographics &amp; images by </a:t>
            </a:r>
            <a:r>
              <a:rPr lang="en" sz="1100" b="1">
                <a:solidFill>
                  <a:schemeClr val="lt1"/>
                </a:solidFill>
                <a:uFill>
                  <a:noFill/>
                </a:uFill>
                <a:latin typeface="Bai Jamjuree"/>
                <a:ea typeface="Bai Jamjuree"/>
                <a:cs typeface="Bai Jamjuree"/>
                <a:sym typeface="Bai Jamjuree"/>
                <a:hlinkClick r:id="rId5">
                  <a:extLst>
                    <a:ext uri="{A12FA001-AC4F-418D-AE19-62706E023703}">
                      <ahyp:hlinkClr xmlns:ahyp="http://schemas.microsoft.com/office/drawing/2018/hyperlinkcolor" val="tx"/>
                    </a:ext>
                  </a:extLst>
                </a:hlinkClick>
              </a:rPr>
              <a:t>Freepik</a:t>
            </a:r>
            <a:endParaRPr sz="1100" b="1" dirty="0">
              <a:solidFill>
                <a:schemeClr val="lt1"/>
              </a:solidFill>
              <a:latin typeface="Bai Jamjuree"/>
              <a:ea typeface="Bai Jamjuree"/>
              <a:cs typeface="Bai Jamjuree"/>
              <a:sym typeface="Bai Jamjuree"/>
            </a:endParaRPr>
          </a:p>
        </p:txBody>
      </p:sp>
      <p:grpSp>
        <p:nvGrpSpPr>
          <p:cNvPr id="2417" name="Google Shape;2417;p50"/>
          <p:cNvGrpSpPr/>
          <p:nvPr/>
        </p:nvGrpSpPr>
        <p:grpSpPr>
          <a:xfrm>
            <a:off x="-1416836" y="2858310"/>
            <a:ext cx="2019176" cy="2019176"/>
            <a:chOff x="1943325" y="-220375"/>
            <a:chExt cx="1298672" cy="1298672"/>
          </a:xfrm>
        </p:grpSpPr>
        <p:sp>
          <p:nvSpPr>
            <p:cNvPr id="2418" name="Google Shape;2418;p5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9" name="Google Shape;2419;p5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0" name="Google Shape;2420;p5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1" name="Google Shape;2421;p5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2" name="Google Shape;2422;p5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3" name="Google Shape;2423;p5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4" name="Google Shape;2424;p5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5" name="Google Shape;2425;p5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6" name="Google Shape;2426;p5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7" name="Google Shape;2427;p5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8" name="Google Shape;2428;p5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9" name="Google Shape;2429;p5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0" name="Google Shape;2430;p5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1" name="Google Shape;2431;p5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2" name="Google Shape;2432;p5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3" name="Google Shape;2433;p5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4" name="Google Shape;2434;p5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5" name="Google Shape;2435;p5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6" name="Google Shape;2436;p5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7" name="Google Shape;2437;p5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8" name="Google Shape;2438;p5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9" name="Google Shape;2439;p5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0" name="Google Shape;2440;p5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1" name="Google Shape;2441;p5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2" name="Google Shape;2442;p5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3" name="Google Shape;2443;p5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4" name="Google Shape;2444;p5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5" name="Google Shape;2445;p5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6" name="Google Shape;2446;p5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7" name="Google Shape;2447;p5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8" name="Google Shape;2448;p5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9" name="Google Shape;2449;p5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0" name="Google Shape;2450;p5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1" name="Google Shape;2451;p5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2" name="Google Shape;2452;p5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3" name="Google Shape;2453;p5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4" name="Google Shape;2454;p5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5" name="Google Shape;2455;p5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6" name="Google Shape;2456;p5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7" name="Google Shape;2457;p5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8" name="Google Shape;2458;p5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59" name="Google Shape;2459;p5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0" name="Google Shape;2460;p5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1" name="Google Shape;2461;p5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2" name="Google Shape;2462;p5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3" name="Google Shape;2463;p5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4" name="Google Shape;2464;p5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5" name="Google Shape;2465;p5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66" name="Google Shape;2466;p50"/>
          <p:cNvGrpSpPr/>
          <p:nvPr/>
        </p:nvGrpSpPr>
        <p:grpSpPr>
          <a:xfrm rot="-5400000">
            <a:off x="-3038008" y="-1227121"/>
            <a:ext cx="3952129" cy="3175881"/>
            <a:chOff x="5256209" y="-1994879"/>
            <a:chExt cx="3952129" cy="3175881"/>
          </a:xfrm>
        </p:grpSpPr>
        <p:sp>
          <p:nvSpPr>
            <p:cNvPr id="2467" name="Google Shape;2467;p50"/>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8" name="Google Shape;2468;p50"/>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2469"/>
        <p:cNvGrpSpPr/>
        <p:nvPr/>
      </p:nvGrpSpPr>
      <p:grpSpPr>
        <a:xfrm>
          <a:off x="0" y="0"/>
          <a:ext cx="0" cy="0"/>
          <a:chOff x="0" y="0"/>
          <a:chExt cx="0" cy="0"/>
        </a:xfrm>
      </p:grpSpPr>
      <p:pic>
        <p:nvPicPr>
          <p:cNvPr id="2470" name="Google Shape;2470;p51"/>
          <p:cNvPicPr preferRelativeResize="0"/>
          <p:nvPr/>
        </p:nvPicPr>
        <p:blipFill rotWithShape="1">
          <a:blip r:embed="rId2">
            <a:alphaModFix amt="60000"/>
          </a:blip>
          <a:srcRect t="9" b="9"/>
          <a:stretch/>
        </p:blipFill>
        <p:spPr>
          <a:xfrm>
            <a:off x="0" y="1"/>
            <a:ext cx="9144002" cy="5143499"/>
          </a:xfrm>
          <a:prstGeom prst="rect">
            <a:avLst/>
          </a:prstGeom>
          <a:noFill/>
          <a:ln>
            <a:noFill/>
          </a:ln>
        </p:spPr>
      </p:pic>
      <p:pic>
        <p:nvPicPr>
          <p:cNvPr id="2471" name="Google Shape;2471;p51"/>
          <p:cNvPicPr preferRelativeResize="0"/>
          <p:nvPr/>
        </p:nvPicPr>
        <p:blipFill rotWithShape="1">
          <a:blip r:embed="rId3">
            <a:alphaModFix amt="60000"/>
          </a:blip>
          <a:srcRect t="9" b="9"/>
          <a:stretch/>
        </p:blipFill>
        <p:spPr>
          <a:xfrm>
            <a:off x="0" y="1"/>
            <a:ext cx="9144002" cy="5143499"/>
          </a:xfrm>
          <a:prstGeom prst="rect">
            <a:avLst/>
          </a:prstGeom>
          <a:noFill/>
          <a:ln>
            <a:noFill/>
          </a:ln>
        </p:spPr>
      </p:pic>
      <p:pic>
        <p:nvPicPr>
          <p:cNvPr id="2472" name="Google Shape;2472;p51"/>
          <p:cNvPicPr preferRelativeResize="0"/>
          <p:nvPr/>
        </p:nvPicPr>
        <p:blipFill>
          <a:blip r:embed="rId4">
            <a:alphaModFix/>
          </a:blip>
          <a:stretch>
            <a:fillRect/>
          </a:stretch>
        </p:blipFill>
        <p:spPr>
          <a:xfrm>
            <a:off x="-467701" y="3755650"/>
            <a:ext cx="9353213" cy="2681250"/>
          </a:xfrm>
          <a:prstGeom prst="rect">
            <a:avLst/>
          </a:prstGeom>
          <a:noFill/>
          <a:ln>
            <a:noFill/>
          </a:ln>
        </p:spPr>
      </p:pic>
      <p:grpSp>
        <p:nvGrpSpPr>
          <p:cNvPr id="2473" name="Google Shape;2473;p51"/>
          <p:cNvGrpSpPr/>
          <p:nvPr/>
        </p:nvGrpSpPr>
        <p:grpSpPr>
          <a:xfrm>
            <a:off x="391864" y="3545270"/>
            <a:ext cx="289170" cy="284718"/>
            <a:chOff x="426000" y="3302025"/>
            <a:chExt cx="220875" cy="217475"/>
          </a:xfrm>
        </p:grpSpPr>
        <p:sp>
          <p:nvSpPr>
            <p:cNvPr id="2474" name="Google Shape;2474;p5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5" name="Google Shape;2475;p5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76" name="Google Shape;2476;p51"/>
          <p:cNvGrpSpPr/>
          <p:nvPr/>
        </p:nvGrpSpPr>
        <p:grpSpPr>
          <a:xfrm>
            <a:off x="357713" y="905775"/>
            <a:ext cx="357454" cy="956304"/>
            <a:chOff x="357713" y="600975"/>
            <a:chExt cx="357454" cy="956304"/>
          </a:xfrm>
        </p:grpSpPr>
        <p:sp>
          <p:nvSpPr>
            <p:cNvPr id="2477" name="Google Shape;2477;p5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8" name="Google Shape;2478;p5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79" name="Google Shape;2479;p5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0" name="Google Shape;2480;p5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81" name="Google Shape;2481;p51"/>
          <p:cNvGrpSpPr/>
          <p:nvPr/>
        </p:nvGrpSpPr>
        <p:grpSpPr>
          <a:xfrm>
            <a:off x="5258308" y="722871"/>
            <a:ext cx="793256" cy="182899"/>
            <a:chOff x="2685575" y="2835950"/>
            <a:chExt cx="433000" cy="99825"/>
          </a:xfrm>
        </p:grpSpPr>
        <p:sp>
          <p:nvSpPr>
            <p:cNvPr id="2482" name="Google Shape;2482;p5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3" name="Google Shape;2483;p5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4" name="Google Shape;2484;p5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5" name="Google Shape;2485;p5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86" name="Google Shape;2486;p51"/>
          <p:cNvGrpSpPr/>
          <p:nvPr/>
        </p:nvGrpSpPr>
        <p:grpSpPr>
          <a:xfrm>
            <a:off x="8366565" y="3429220"/>
            <a:ext cx="1965289" cy="517060"/>
            <a:chOff x="3539975" y="3523525"/>
            <a:chExt cx="745925" cy="196250"/>
          </a:xfrm>
        </p:grpSpPr>
        <p:sp>
          <p:nvSpPr>
            <p:cNvPr id="2487" name="Google Shape;2487;p5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8" name="Google Shape;2488;p5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89" name="Google Shape;2489;p5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0" name="Google Shape;2490;p5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1" name="Google Shape;2491;p5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2" name="Google Shape;2492;p5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3" name="Google Shape;2493;p5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4" name="Google Shape;2494;p5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5" name="Google Shape;2495;p5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6" name="Google Shape;2496;p5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7" name="Google Shape;2497;p5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8" name="Google Shape;2498;p5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9" name="Google Shape;2499;p5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0" name="Google Shape;2500;p5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1" name="Google Shape;2501;p5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2" name="Google Shape;2502;p5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503" name="Google Shape;2503;p51"/>
          <p:cNvPicPr preferRelativeResize="0"/>
          <p:nvPr/>
        </p:nvPicPr>
        <p:blipFill>
          <a:blip r:embed="rId5">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2504"/>
        <p:cNvGrpSpPr/>
        <p:nvPr/>
      </p:nvGrpSpPr>
      <p:grpSpPr>
        <a:xfrm>
          <a:off x="0" y="0"/>
          <a:ext cx="0" cy="0"/>
          <a:chOff x="0" y="0"/>
          <a:chExt cx="0" cy="0"/>
        </a:xfrm>
      </p:grpSpPr>
      <p:pic>
        <p:nvPicPr>
          <p:cNvPr id="2505" name="Google Shape;2505;p5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pic>
        <p:nvPicPr>
          <p:cNvPr id="2506" name="Google Shape;2506;p52"/>
          <p:cNvPicPr preferRelativeResize="0"/>
          <p:nvPr/>
        </p:nvPicPr>
        <p:blipFill rotWithShape="1">
          <a:blip r:embed="rId3">
            <a:alphaModFix/>
          </a:blip>
          <a:srcRect l="228" r="238"/>
          <a:stretch/>
        </p:blipFill>
        <p:spPr>
          <a:xfrm flipH="1">
            <a:off x="-9" y="4016075"/>
            <a:ext cx="9353213" cy="2681250"/>
          </a:xfrm>
          <a:prstGeom prst="rect">
            <a:avLst/>
          </a:prstGeom>
          <a:noFill/>
          <a:ln>
            <a:noFill/>
          </a:ln>
        </p:spPr>
      </p:pic>
      <p:grpSp>
        <p:nvGrpSpPr>
          <p:cNvPr id="2507" name="Google Shape;2507;p52"/>
          <p:cNvGrpSpPr/>
          <p:nvPr/>
        </p:nvGrpSpPr>
        <p:grpSpPr>
          <a:xfrm flipH="1">
            <a:off x="8483181" y="4016070"/>
            <a:ext cx="283332" cy="284718"/>
            <a:chOff x="423709" y="3302025"/>
            <a:chExt cx="216416" cy="217475"/>
          </a:xfrm>
        </p:grpSpPr>
        <p:sp>
          <p:nvSpPr>
            <p:cNvPr id="2508" name="Google Shape;2508;p5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9" name="Google Shape;2509;p52"/>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10" name="Google Shape;2510;p52"/>
          <p:cNvGrpSpPr/>
          <p:nvPr/>
        </p:nvGrpSpPr>
        <p:grpSpPr>
          <a:xfrm flipH="1">
            <a:off x="8175513" y="140497"/>
            <a:ext cx="2019176" cy="2019176"/>
            <a:chOff x="1943325" y="-220375"/>
            <a:chExt cx="1298672" cy="1298672"/>
          </a:xfrm>
        </p:grpSpPr>
        <p:sp>
          <p:nvSpPr>
            <p:cNvPr id="2511" name="Google Shape;2511;p5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2" name="Google Shape;2512;p5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3" name="Google Shape;2513;p5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4" name="Google Shape;2514;p5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5" name="Google Shape;2515;p5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6" name="Google Shape;2516;p5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7" name="Google Shape;2517;p5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8" name="Google Shape;2518;p5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19" name="Google Shape;2519;p5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0" name="Google Shape;2520;p5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1" name="Google Shape;2521;p5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2" name="Google Shape;2522;p5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3" name="Google Shape;2523;p5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4" name="Google Shape;2524;p5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5" name="Google Shape;2525;p5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6" name="Google Shape;2526;p5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7" name="Google Shape;2527;p5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8" name="Google Shape;2528;p5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29" name="Google Shape;2529;p5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0" name="Google Shape;2530;p5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1" name="Google Shape;2531;p5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2" name="Google Shape;2532;p5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3" name="Google Shape;2533;p5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4" name="Google Shape;2534;p5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5" name="Google Shape;2535;p5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6" name="Google Shape;2536;p5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7" name="Google Shape;2537;p5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8" name="Google Shape;2538;p5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9" name="Google Shape;2539;p5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0" name="Google Shape;2540;p5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1" name="Google Shape;2541;p5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2" name="Google Shape;2542;p5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3" name="Google Shape;2543;p5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4" name="Google Shape;2544;p5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5" name="Google Shape;2545;p5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6" name="Google Shape;2546;p5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7" name="Google Shape;2547;p5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8" name="Google Shape;2548;p5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9" name="Google Shape;2549;p5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0" name="Google Shape;2550;p5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1" name="Google Shape;2551;p5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2" name="Google Shape;2552;p5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3" name="Google Shape;2553;p5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4" name="Google Shape;2554;p5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5" name="Google Shape;2555;p5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6" name="Google Shape;2556;p5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7" name="Google Shape;2557;p5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8" name="Google Shape;2558;p5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59" name="Google Shape;2559;p52"/>
          <p:cNvGrpSpPr/>
          <p:nvPr/>
        </p:nvGrpSpPr>
        <p:grpSpPr>
          <a:xfrm flipH="1">
            <a:off x="-467701" y="3429220"/>
            <a:ext cx="1965289" cy="517060"/>
            <a:chOff x="3539975" y="3523525"/>
            <a:chExt cx="745925" cy="196250"/>
          </a:xfrm>
        </p:grpSpPr>
        <p:sp>
          <p:nvSpPr>
            <p:cNvPr id="2560" name="Google Shape;2560;p5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1" name="Google Shape;2561;p5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2" name="Google Shape;2562;p5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3" name="Google Shape;2563;p5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4" name="Google Shape;2564;p5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5" name="Google Shape;2565;p5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6" name="Google Shape;2566;p5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7" name="Google Shape;2567;p5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8" name="Google Shape;2568;p5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9" name="Google Shape;2569;p5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0" name="Google Shape;2570;p5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1" name="Google Shape;2571;p5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2" name="Google Shape;2572;p5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3" name="Google Shape;2573;p5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4" name="Google Shape;2574;p5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5" name="Google Shape;2575;p5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576" name="Google Shape;2576;p52"/>
          <p:cNvPicPr preferRelativeResize="0"/>
          <p:nvPr/>
        </p:nvPicPr>
        <p:blipFill>
          <a:blip r:embed="rId4">
            <a:alphaModFix/>
          </a:blip>
          <a:stretch>
            <a:fillRect/>
          </a:stretch>
        </p:blipFill>
        <p:spPr>
          <a:xfrm flipH="1">
            <a:off x="-403499" y="-646075"/>
            <a:ext cx="2527512" cy="26812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3"/>
        <p:cNvGrpSpPr/>
        <p:nvPr/>
      </p:nvGrpSpPr>
      <p:grpSpPr>
        <a:xfrm>
          <a:off x="0" y="0"/>
          <a:ext cx="0" cy="0"/>
          <a:chOff x="0" y="0"/>
          <a:chExt cx="0" cy="0"/>
        </a:xfrm>
      </p:grpSpPr>
      <p:pic>
        <p:nvPicPr>
          <p:cNvPr id="294" name="Google Shape;294;p7"/>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95" name="Google Shape;295;p7"/>
          <p:cNvSpPr txBox="1">
            <a:spLocks noGrp="1"/>
          </p:cNvSpPr>
          <p:nvPr>
            <p:ph type="body" idx="1"/>
          </p:nvPr>
        </p:nvSpPr>
        <p:spPr>
          <a:xfrm>
            <a:off x="1221000" y="1512026"/>
            <a:ext cx="6702000" cy="23475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solidFill>
                  <a:schemeClr val="lt1"/>
                </a:solidFill>
              </a:defRPr>
            </a:lvl1pPr>
            <a:lvl2pPr marL="914400" lvl="1" indent="-317500">
              <a:spcBef>
                <a:spcPts val="0"/>
              </a:spcBef>
              <a:spcAft>
                <a:spcPts val="0"/>
              </a:spcAft>
              <a:buClr>
                <a:schemeClr val="lt1"/>
              </a:buClr>
              <a:buSzPts val="1400"/>
              <a:buFont typeface="Anaheim"/>
              <a:buChar char="○"/>
              <a:defRPr sz="1200">
                <a:solidFill>
                  <a:schemeClr val="lt1"/>
                </a:solidFill>
              </a:defRPr>
            </a:lvl2pPr>
            <a:lvl3pPr marL="1371600" lvl="2" indent="-317500">
              <a:spcBef>
                <a:spcPts val="0"/>
              </a:spcBef>
              <a:spcAft>
                <a:spcPts val="0"/>
              </a:spcAft>
              <a:buClr>
                <a:schemeClr val="lt1"/>
              </a:buClr>
              <a:buSzPts val="1400"/>
              <a:buFont typeface="Anaheim"/>
              <a:buChar char="■"/>
              <a:defRPr sz="1200">
                <a:solidFill>
                  <a:schemeClr val="lt1"/>
                </a:solidFill>
              </a:defRPr>
            </a:lvl3pPr>
            <a:lvl4pPr marL="1828800" lvl="3" indent="-317500">
              <a:spcBef>
                <a:spcPts val="0"/>
              </a:spcBef>
              <a:spcAft>
                <a:spcPts val="0"/>
              </a:spcAft>
              <a:buClr>
                <a:schemeClr val="lt1"/>
              </a:buClr>
              <a:buSzPts val="1400"/>
              <a:buFont typeface="Anaheim"/>
              <a:buChar char="●"/>
              <a:defRPr sz="1200">
                <a:solidFill>
                  <a:schemeClr val="lt1"/>
                </a:solidFill>
              </a:defRPr>
            </a:lvl4pPr>
            <a:lvl5pPr marL="2286000" lvl="4" indent="-317500">
              <a:spcBef>
                <a:spcPts val="0"/>
              </a:spcBef>
              <a:spcAft>
                <a:spcPts val="0"/>
              </a:spcAft>
              <a:buClr>
                <a:schemeClr val="lt1"/>
              </a:buClr>
              <a:buSzPts val="1400"/>
              <a:buFont typeface="Anaheim"/>
              <a:buChar char="○"/>
              <a:defRPr sz="1200">
                <a:solidFill>
                  <a:schemeClr val="lt1"/>
                </a:solidFill>
              </a:defRPr>
            </a:lvl5pPr>
            <a:lvl6pPr marL="2743200" lvl="5" indent="-317500">
              <a:spcBef>
                <a:spcPts val="0"/>
              </a:spcBef>
              <a:spcAft>
                <a:spcPts val="0"/>
              </a:spcAft>
              <a:buClr>
                <a:schemeClr val="lt1"/>
              </a:buClr>
              <a:buSzPts val="1400"/>
              <a:buFont typeface="Anaheim"/>
              <a:buChar char="■"/>
              <a:defRPr sz="1200">
                <a:solidFill>
                  <a:schemeClr val="lt1"/>
                </a:solidFill>
              </a:defRPr>
            </a:lvl6pPr>
            <a:lvl7pPr marL="3200400" lvl="6" indent="-317500">
              <a:spcBef>
                <a:spcPts val="0"/>
              </a:spcBef>
              <a:spcAft>
                <a:spcPts val="0"/>
              </a:spcAft>
              <a:buClr>
                <a:schemeClr val="lt1"/>
              </a:buClr>
              <a:buSzPts val="1400"/>
              <a:buFont typeface="Anaheim"/>
              <a:buChar char="●"/>
              <a:defRPr sz="1200">
                <a:solidFill>
                  <a:schemeClr val="lt1"/>
                </a:solidFill>
              </a:defRPr>
            </a:lvl7pPr>
            <a:lvl8pPr marL="3657600" lvl="7" indent="-317500">
              <a:spcBef>
                <a:spcPts val="0"/>
              </a:spcBef>
              <a:spcAft>
                <a:spcPts val="0"/>
              </a:spcAft>
              <a:buClr>
                <a:schemeClr val="lt1"/>
              </a:buClr>
              <a:buSzPts val="1400"/>
              <a:buFont typeface="Anaheim"/>
              <a:buChar char="○"/>
              <a:defRPr sz="1200">
                <a:solidFill>
                  <a:schemeClr val="lt1"/>
                </a:solidFill>
              </a:defRPr>
            </a:lvl8pPr>
            <a:lvl9pPr marL="4114800" lvl="8" indent="-317500">
              <a:spcBef>
                <a:spcPts val="0"/>
              </a:spcBef>
              <a:spcAft>
                <a:spcPts val="0"/>
              </a:spcAft>
              <a:buClr>
                <a:schemeClr val="lt1"/>
              </a:buClr>
              <a:buSzPts val="1400"/>
              <a:buFont typeface="Anaheim"/>
              <a:buChar char="■"/>
              <a:defRPr sz="1200">
                <a:solidFill>
                  <a:schemeClr val="lt1"/>
                </a:solidFill>
              </a:defRPr>
            </a:lvl9pPr>
          </a:lstStyle>
          <a:p>
            <a:endParaRPr/>
          </a:p>
        </p:txBody>
      </p:sp>
      <p:sp>
        <p:nvSpPr>
          <p:cNvPr id="296" name="Google Shape;296;p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297" name="Google Shape;297;p7"/>
          <p:cNvPicPr preferRelativeResize="0"/>
          <p:nvPr/>
        </p:nvPicPr>
        <p:blipFill rotWithShape="1">
          <a:blip r:embed="rId3">
            <a:alphaModFix/>
          </a:blip>
          <a:srcRect l="228" r="238"/>
          <a:stretch/>
        </p:blipFill>
        <p:spPr>
          <a:xfrm>
            <a:off x="-303901" y="3830000"/>
            <a:ext cx="9353213" cy="2681250"/>
          </a:xfrm>
          <a:prstGeom prst="rect">
            <a:avLst/>
          </a:prstGeom>
          <a:noFill/>
          <a:ln>
            <a:noFill/>
          </a:ln>
        </p:spPr>
      </p:pic>
      <p:grpSp>
        <p:nvGrpSpPr>
          <p:cNvPr id="298" name="Google Shape;298;p7"/>
          <p:cNvGrpSpPr/>
          <p:nvPr/>
        </p:nvGrpSpPr>
        <p:grpSpPr>
          <a:xfrm>
            <a:off x="391864" y="3545270"/>
            <a:ext cx="289170" cy="284718"/>
            <a:chOff x="426000" y="3302025"/>
            <a:chExt cx="220875" cy="217475"/>
          </a:xfrm>
        </p:grpSpPr>
        <p:sp>
          <p:nvSpPr>
            <p:cNvPr id="299" name="Google Shape;299;p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1" name="Google Shape;301;p7"/>
          <p:cNvGrpSpPr/>
          <p:nvPr/>
        </p:nvGrpSpPr>
        <p:grpSpPr>
          <a:xfrm>
            <a:off x="357713" y="1210575"/>
            <a:ext cx="357454" cy="956304"/>
            <a:chOff x="357713" y="600975"/>
            <a:chExt cx="357454" cy="956304"/>
          </a:xfrm>
        </p:grpSpPr>
        <p:sp>
          <p:nvSpPr>
            <p:cNvPr id="302" name="Google Shape;302;p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6" name="Google Shape;306;p7"/>
          <p:cNvGrpSpPr/>
          <p:nvPr/>
        </p:nvGrpSpPr>
        <p:grpSpPr>
          <a:xfrm>
            <a:off x="8209964" y="1045747"/>
            <a:ext cx="2019176" cy="2019176"/>
            <a:chOff x="1943325" y="-220375"/>
            <a:chExt cx="1298672" cy="1298672"/>
          </a:xfrm>
        </p:grpSpPr>
        <p:sp>
          <p:nvSpPr>
            <p:cNvPr id="307" name="Google Shape;307;p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6" name="Google Shape;346;p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7;p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8" name="Google Shape;348;p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349;p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 name="Google Shape;350;p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5" name="Google Shape;355;p7"/>
          <p:cNvGrpSpPr/>
          <p:nvPr/>
        </p:nvGrpSpPr>
        <p:grpSpPr>
          <a:xfrm>
            <a:off x="-1031260" y="2597545"/>
            <a:ext cx="1965289" cy="517060"/>
            <a:chOff x="3539975" y="3523525"/>
            <a:chExt cx="745925" cy="196250"/>
          </a:xfrm>
        </p:grpSpPr>
        <p:sp>
          <p:nvSpPr>
            <p:cNvPr id="356" name="Google Shape;356;p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66;p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2" name="Google Shape;372;p7"/>
          <p:cNvSpPr/>
          <p:nvPr/>
        </p:nvSpPr>
        <p:spPr>
          <a:xfrm>
            <a:off x="2947150" y="42584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3"/>
        <p:cNvGrpSpPr/>
        <p:nvPr/>
      </p:nvGrpSpPr>
      <p:grpSpPr>
        <a:xfrm>
          <a:off x="0" y="0"/>
          <a:ext cx="0" cy="0"/>
          <a:chOff x="0" y="0"/>
          <a:chExt cx="0" cy="0"/>
        </a:xfrm>
      </p:grpSpPr>
      <p:pic>
        <p:nvPicPr>
          <p:cNvPr id="374" name="Google Shape;374;p8"/>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375" name="Google Shape;375;p8"/>
          <p:cNvSpPr txBox="1">
            <a:spLocks noGrp="1"/>
          </p:cNvSpPr>
          <p:nvPr>
            <p:ph type="title"/>
          </p:nvPr>
        </p:nvSpPr>
        <p:spPr>
          <a:xfrm>
            <a:off x="1987800" y="1227877"/>
            <a:ext cx="5168400" cy="2615400"/>
          </a:xfrm>
          <a:prstGeom prst="rect">
            <a:avLst/>
          </a:prstGeom>
        </p:spPr>
        <p:txBody>
          <a:bodyPr spcFirstLastPara="1" wrap="square" lIns="91425" tIns="0" rIns="91425" bIns="91425" anchor="ctr" anchorCtr="0">
            <a:noAutofit/>
          </a:bodyPr>
          <a:lstStyle>
            <a:lvl1pPr lvl="0" algn="ctr">
              <a:spcBef>
                <a:spcPts val="0"/>
              </a:spcBef>
              <a:spcAft>
                <a:spcPts val="0"/>
              </a:spcAft>
              <a:buSzPts val="4800"/>
              <a:buNone/>
              <a:defRPr sz="6900">
                <a:latin typeface="Aldrich"/>
                <a:ea typeface="Aldrich"/>
                <a:cs typeface="Aldrich"/>
                <a:sym typeface="Aldrich"/>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76" name="Google Shape;376;p8"/>
          <p:cNvGrpSpPr/>
          <p:nvPr/>
        </p:nvGrpSpPr>
        <p:grpSpPr>
          <a:xfrm rot="-5400000">
            <a:off x="2819427" y="4284163"/>
            <a:ext cx="289170" cy="284718"/>
            <a:chOff x="426000" y="3302025"/>
            <a:chExt cx="220875" cy="217475"/>
          </a:xfrm>
        </p:grpSpPr>
        <p:sp>
          <p:nvSpPr>
            <p:cNvPr id="377" name="Google Shape;377;p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9" name="Google Shape;379;p8"/>
          <p:cNvGrpSpPr/>
          <p:nvPr/>
        </p:nvGrpSpPr>
        <p:grpSpPr>
          <a:xfrm rot="-5400000">
            <a:off x="1014983" y="3948380"/>
            <a:ext cx="357454" cy="956304"/>
            <a:chOff x="357713" y="600975"/>
            <a:chExt cx="357454" cy="956304"/>
          </a:xfrm>
        </p:grpSpPr>
        <p:sp>
          <p:nvSpPr>
            <p:cNvPr id="380" name="Google Shape;380;p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382;p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4" name="Google Shape;384;p8"/>
          <p:cNvSpPr/>
          <p:nvPr/>
        </p:nvSpPr>
        <p:spPr>
          <a:xfrm>
            <a:off x="5427233" y="409866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5"/>
        <p:cNvGrpSpPr/>
        <p:nvPr/>
      </p:nvGrpSpPr>
      <p:grpSpPr>
        <a:xfrm>
          <a:off x="0" y="0"/>
          <a:ext cx="0" cy="0"/>
          <a:chOff x="0" y="0"/>
          <a:chExt cx="0" cy="0"/>
        </a:xfrm>
      </p:grpSpPr>
      <p:pic>
        <p:nvPicPr>
          <p:cNvPr id="386" name="Google Shape;386;p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387" name="Google Shape;387;p9"/>
          <p:cNvSpPr txBox="1">
            <a:spLocks noGrp="1"/>
          </p:cNvSpPr>
          <p:nvPr>
            <p:ph type="title"/>
          </p:nvPr>
        </p:nvSpPr>
        <p:spPr>
          <a:xfrm>
            <a:off x="803348" y="1764416"/>
            <a:ext cx="4635900" cy="632100"/>
          </a:xfrm>
          <a:prstGeom prst="rect">
            <a:avLst/>
          </a:prstGeom>
        </p:spPr>
        <p:txBody>
          <a:bodyPr spcFirstLastPara="1" wrap="square" lIns="91425" tIns="0"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8" name="Google Shape;388;p9"/>
          <p:cNvSpPr txBox="1">
            <a:spLocks noGrp="1"/>
          </p:cNvSpPr>
          <p:nvPr>
            <p:ph type="subTitle" idx="1"/>
          </p:nvPr>
        </p:nvSpPr>
        <p:spPr>
          <a:xfrm>
            <a:off x="803350" y="2483809"/>
            <a:ext cx="4635900" cy="1330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7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389" name="Google Shape;389;p9"/>
          <p:cNvGrpSpPr/>
          <p:nvPr/>
        </p:nvGrpSpPr>
        <p:grpSpPr>
          <a:xfrm>
            <a:off x="391864" y="4307270"/>
            <a:ext cx="289170" cy="284718"/>
            <a:chOff x="426000" y="3302025"/>
            <a:chExt cx="220875" cy="217475"/>
          </a:xfrm>
        </p:grpSpPr>
        <p:sp>
          <p:nvSpPr>
            <p:cNvPr id="390" name="Google Shape;390;p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2" name="Google Shape;392;p9"/>
          <p:cNvGrpSpPr/>
          <p:nvPr/>
        </p:nvGrpSpPr>
        <p:grpSpPr>
          <a:xfrm>
            <a:off x="4724908" y="599573"/>
            <a:ext cx="793256" cy="182899"/>
            <a:chOff x="2685575" y="2835950"/>
            <a:chExt cx="433000" cy="99825"/>
          </a:xfrm>
        </p:grpSpPr>
        <p:sp>
          <p:nvSpPr>
            <p:cNvPr id="393" name="Google Shape;393;p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396;p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7" name="Google Shape;397;p9"/>
          <p:cNvGrpSpPr/>
          <p:nvPr/>
        </p:nvGrpSpPr>
        <p:grpSpPr>
          <a:xfrm>
            <a:off x="3091076" y="4281547"/>
            <a:ext cx="2019176" cy="2019176"/>
            <a:chOff x="1943325" y="-220375"/>
            <a:chExt cx="1298672" cy="1298672"/>
          </a:xfrm>
        </p:grpSpPr>
        <p:sp>
          <p:nvSpPr>
            <p:cNvPr id="398" name="Google Shape;398;p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425;p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6" name="Google Shape;446;p9"/>
          <p:cNvGrpSpPr/>
          <p:nvPr/>
        </p:nvGrpSpPr>
        <p:grpSpPr>
          <a:xfrm>
            <a:off x="8513377" y="4281545"/>
            <a:ext cx="1965289" cy="517060"/>
            <a:chOff x="3539975" y="3523525"/>
            <a:chExt cx="745925" cy="196250"/>
          </a:xfrm>
        </p:grpSpPr>
        <p:sp>
          <p:nvSpPr>
            <p:cNvPr id="447" name="Google Shape;447;p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53;p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2" name="Google Shape;462;p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3" name="Google Shape;463;p9"/>
          <p:cNvSpPr/>
          <p:nvPr/>
        </p:nvSpPr>
        <p:spPr>
          <a:xfrm>
            <a:off x="1765763" y="53362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4"/>
        <p:cNvGrpSpPr/>
        <p:nvPr/>
      </p:nvGrpSpPr>
      <p:grpSpPr>
        <a:xfrm>
          <a:off x="0" y="0"/>
          <a:ext cx="0" cy="0"/>
          <a:chOff x="0" y="0"/>
          <a:chExt cx="0" cy="0"/>
        </a:xfrm>
      </p:grpSpPr>
      <p:sp>
        <p:nvSpPr>
          <p:cNvPr id="465" name="Google Shape;465;p10"/>
          <p:cNvSpPr txBox="1">
            <a:spLocks noGrp="1"/>
          </p:cNvSpPr>
          <p:nvPr>
            <p:ph type="body" idx="1"/>
          </p:nvPr>
        </p:nvSpPr>
        <p:spPr>
          <a:xfrm>
            <a:off x="1096550" y="1135950"/>
            <a:ext cx="4466700" cy="1516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sz="2900">
                <a:solidFill>
                  <a:schemeClr val="lt1"/>
                </a:solidFill>
                <a:latin typeface="Aldrich"/>
                <a:ea typeface="Aldrich"/>
                <a:cs typeface="Aldrich"/>
                <a:sym typeface="Aldrich"/>
              </a:defRPr>
            </a:lvl1pPr>
          </a:lstStyle>
          <a:p>
            <a:endParaRPr/>
          </a:p>
        </p:txBody>
      </p:sp>
      <p:grpSp>
        <p:nvGrpSpPr>
          <p:cNvPr id="466" name="Google Shape;466;p10"/>
          <p:cNvGrpSpPr/>
          <p:nvPr/>
        </p:nvGrpSpPr>
        <p:grpSpPr>
          <a:xfrm>
            <a:off x="391864" y="4307270"/>
            <a:ext cx="289170" cy="284718"/>
            <a:chOff x="426000" y="3302025"/>
            <a:chExt cx="220875" cy="217475"/>
          </a:xfrm>
        </p:grpSpPr>
        <p:sp>
          <p:nvSpPr>
            <p:cNvPr id="467" name="Google Shape;467;p10"/>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1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9" name="Google Shape;469;p10"/>
          <p:cNvGrpSpPr/>
          <p:nvPr/>
        </p:nvGrpSpPr>
        <p:grpSpPr>
          <a:xfrm>
            <a:off x="357713" y="1416050"/>
            <a:ext cx="357454" cy="956304"/>
            <a:chOff x="357713" y="600975"/>
            <a:chExt cx="357454" cy="956304"/>
          </a:xfrm>
        </p:grpSpPr>
        <p:sp>
          <p:nvSpPr>
            <p:cNvPr id="470" name="Google Shape;470;p1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1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2" name="Google Shape;472;p1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473;p1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4" name="Google Shape;474;p10"/>
          <p:cNvGrpSpPr/>
          <p:nvPr/>
        </p:nvGrpSpPr>
        <p:grpSpPr>
          <a:xfrm>
            <a:off x="1409864" y="-1010428"/>
            <a:ext cx="2019176" cy="2019176"/>
            <a:chOff x="1943325" y="-220375"/>
            <a:chExt cx="1298672" cy="1298672"/>
          </a:xfrm>
        </p:grpSpPr>
        <p:sp>
          <p:nvSpPr>
            <p:cNvPr id="475" name="Google Shape;475;p1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476;p1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1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1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1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0" name="Google Shape;480;p1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481;p1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1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1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84;p1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1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1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1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1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489;p1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1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1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1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1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4" name="Google Shape;494;p1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1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1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1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8" name="Google Shape;498;p1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499;p1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1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1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2" name="Google Shape;502;p1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503;p1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4" name="Google Shape;504;p1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505;p1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6" name="Google Shape;506;p1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507;p1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8" name="Google Shape;508;p1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p1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1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511;p1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2" name="Google Shape;512;p1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513;p1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4" name="Google Shape;514;p1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515;p1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516;p1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517;p1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 name="Google Shape;518;p1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519;p1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0" name="Google Shape;520;p1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521;p1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1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523" name="Google Shape;523;p10"/>
          <p:cNvPicPr preferRelativeResize="0"/>
          <p:nvPr/>
        </p:nvPicPr>
        <p:blipFill>
          <a:blip r:embed="rId2">
            <a:alphaModFix/>
          </a:blip>
          <a:stretch>
            <a:fillRect/>
          </a:stretch>
        </p:blipFill>
        <p:spPr>
          <a:xfrm rot="2700000">
            <a:off x="7664015" y="1409800"/>
            <a:ext cx="2527511" cy="26812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4"/>
        <p:cNvGrpSpPr/>
        <p:nvPr/>
      </p:nvGrpSpPr>
      <p:grpSpPr>
        <a:xfrm>
          <a:off x="0" y="0"/>
          <a:ext cx="0" cy="0"/>
          <a:chOff x="0" y="0"/>
          <a:chExt cx="0" cy="0"/>
        </a:xfrm>
      </p:grpSpPr>
      <p:pic>
        <p:nvPicPr>
          <p:cNvPr id="525" name="Google Shape;525;p11"/>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526" name="Google Shape;526;p11"/>
          <p:cNvSpPr txBox="1">
            <a:spLocks noGrp="1"/>
          </p:cNvSpPr>
          <p:nvPr>
            <p:ph type="title" hasCustomPrompt="1"/>
          </p:nvPr>
        </p:nvSpPr>
        <p:spPr>
          <a:xfrm>
            <a:off x="1189500" y="1573088"/>
            <a:ext cx="6765000" cy="1191600"/>
          </a:xfrm>
          <a:prstGeom prst="rect">
            <a:avLst/>
          </a:prstGeom>
        </p:spPr>
        <p:txBody>
          <a:bodyPr spcFirstLastPara="1" wrap="square" lIns="91425" tIns="0" rIns="91425" bIns="91425" anchor="t" anchorCtr="0">
            <a:noAutofit/>
          </a:bodyPr>
          <a:lstStyle>
            <a:lvl1pPr lvl="0" algn="ctr">
              <a:spcBef>
                <a:spcPts val="0"/>
              </a:spcBef>
              <a:spcAft>
                <a:spcPts val="0"/>
              </a:spcAft>
              <a:buSzPts val="12000"/>
              <a:buNone/>
              <a:defRPr sz="7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7" name="Google Shape;527;p11"/>
          <p:cNvSpPr txBox="1">
            <a:spLocks noGrp="1"/>
          </p:cNvSpPr>
          <p:nvPr>
            <p:ph type="subTitle" idx="1"/>
          </p:nvPr>
        </p:nvSpPr>
        <p:spPr>
          <a:xfrm>
            <a:off x="1189500" y="3008635"/>
            <a:ext cx="6765000" cy="34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28" name="Google Shape;528;p11"/>
          <p:cNvPicPr preferRelativeResize="0"/>
          <p:nvPr/>
        </p:nvPicPr>
        <p:blipFill>
          <a:blip r:embed="rId3">
            <a:alphaModFix/>
          </a:blip>
          <a:stretch>
            <a:fillRect/>
          </a:stretch>
        </p:blipFill>
        <p:spPr>
          <a:xfrm flipH="1">
            <a:off x="-1398709" y="3775675"/>
            <a:ext cx="9353213" cy="2681250"/>
          </a:xfrm>
          <a:prstGeom prst="rect">
            <a:avLst/>
          </a:prstGeom>
          <a:noFill/>
          <a:ln>
            <a:noFill/>
          </a:ln>
        </p:spPr>
      </p:pic>
      <p:grpSp>
        <p:nvGrpSpPr>
          <p:cNvPr id="529" name="Google Shape;529;p11"/>
          <p:cNvGrpSpPr/>
          <p:nvPr/>
        </p:nvGrpSpPr>
        <p:grpSpPr>
          <a:xfrm flipH="1">
            <a:off x="8442483" y="3580345"/>
            <a:ext cx="284143" cy="284718"/>
            <a:chOff x="432750" y="3302025"/>
            <a:chExt cx="217035" cy="217475"/>
          </a:xfrm>
        </p:grpSpPr>
        <p:sp>
          <p:nvSpPr>
            <p:cNvPr id="530" name="Google Shape;530;p11"/>
            <p:cNvSpPr/>
            <p:nvPr/>
          </p:nvSpPr>
          <p:spPr>
            <a:xfrm>
              <a:off x="43566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1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2" name="Google Shape;532;p11"/>
          <p:cNvGrpSpPr/>
          <p:nvPr/>
        </p:nvGrpSpPr>
        <p:grpSpPr>
          <a:xfrm flipH="1">
            <a:off x="8412161" y="940850"/>
            <a:ext cx="357454" cy="956304"/>
            <a:chOff x="357713" y="600975"/>
            <a:chExt cx="357454" cy="956304"/>
          </a:xfrm>
        </p:grpSpPr>
        <p:sp>
          <p:nvSpPr>
            <p:cNvPr id="533" name="Google Shape;533;p1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1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535;p1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1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37" name="Google Shape;537;p11"/>
          <p:cNvGrpSpPr/>
          <p:nvPr/>
        </p:nvGrpSpPr>
        <p:grpSpPr>
          <a:xfrm flipH="1">
            <a:off x="-1204526" y="3464295"/>
            <a:ext cx="1965289" cy="517060"/>
            <a:chOff x="3539975" y="3523525"/>
            <a:chExt cx="745925" cy="196250"/>
          </a:xfrm>
        </p:grpSpPr>
        <p:sp>
          <p:nvSpPr>
            <p:cNvPr id="538" name="Google Shape;538;p1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1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1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1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1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1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4" name="Google Shape;544;p1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1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6" name="Google Shape;546;p1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547;p1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1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1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1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551;p1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1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553;p1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00" y="538250"/>
            <a:ext cx="7713000" cy="479400"/>
          </a:xfrm>
          <a:prstGeom prst="rect">
            <a:avLst/>
          </a:prstGeom>
          <a:noFill/>
          <a:ln>
            <a:noFill/>
          </a:ln>
        </p:spPr>
        <p:txBody>
          <a:bodyPr spcFirstLastPara="1" wrap="square" lIns="91425" tIns="0" rIns="91425" bIns="91425" anchor="t" anchorCtr="0">
            <a:noAutofit/>
          </a:bodyPr>
          <a:lstStyle>
            <a:lvl1pPr lv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1pPr>
            <a:lvl2pPr lvl="1">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2pPr>
            <a:lvl3pPr lvl="2">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3pPr>
            <a:lvl4pPr lvl="3">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4pPr>
            <a:lvl5pPr lvl="4">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5pPr>
            <a:lvl6pPr lvl="5">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6pPr>
            <a:lvl7pPr lvl="6">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7pPr>
            <a:lvl8pPr lvl="7">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8pPr>
            <a:lvl9pPr lvl="8">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5550" y="1152475"/>
            <a:ext cx="7713000" cy="34527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1pPr>
            <a:lvl2pPr marL="914400" lvl="1"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2pPr>
            <a:lvl3pPr marL="1371600" lvl="2"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3pPr>
            <a:lvl4pPr marL="1828800" lvl="3"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4pPr>
            <a:lvl5pPr marL="2286000" lvl="4"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5pPr>
            <a:lvl6pPr marL="2743200" lvl="5"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6pPr>
            <a:lvl7pPr marL="3200400" lvl="6"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7pPr>
            <a:lvl8pPr marL="3657600" lvl="7"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8pPr>
            <a:lvl9pPr marL="4114800" lvl="8"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Lst>
  <mc:AlternateContent xmlns:mc="http://schemas.openxmlformats.org/markup-compatibility/2006" xmlns:p14="http://schemas.microsoft.com/office/powerpoint/2010/main">
    <mc:Choice Requires="p14">
      <p:transition spd="med" p14:dur="6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slide" Target="slide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slide" Target="slide2.xml"/></Relationships>
</file>

<file path=ppt/slides/_rels/slide7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7.xml"/><Relationship Id="rId4" Type="http://schemas.openxmlformats.org/officeDocument/2006/relationships/image" Target="../media/image43.jp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sp>
        <p:nvSpPr>
          <p:cNvPr id="2581" name="Google Shape;2581;p53"/>
          <p:cNvSpPr txBox="1">
            <a:spLocks noGrp="1"/>
          </p:cNvSpPr>
          <p:nvPr>
            <p:ph type="ctrTitle"/>
          </p:nvPr>
        </p:nvSpPr>
        <p:spPr>
          <a:xfrm>
            <a:off x="1248375" y="1541477"/>
            <a:ext cx="6647100" cy="3145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5800"/>
              <a:t>DATA HANDLING</a:t>
            </a:r>
            <a:endParaRPr sz="5800" dirty="0"/>
          </a:p>
          <a:p>
            <a:pPr marL="0" lvl="0" indent="0" algn="ctr" rtl="0">
              <a:spcBef>
                <a:spcPts val="200"/>
              </a:spcBef>
              <a:spcAft>
                <a:spcPts val="200"/>
              </a:spcAft>
              <a:buNone/>
            </a:pPr>
            <a:r>
              <a:rPr lang="en"/>
              <a:t>AND VISUALISATION </a:t>
            </a:r>
            <a:r>
              <a:rPr lang="en" sz="5050">
                <a:solidFill>
                  <a:schemeClr val="dk2"/>
                </a:solidFill>
              </a:rPr>
              <a:t>Project Proposal</a:t>
            </a:r>
            <a:endParaRPr sz="5050" dirty="0">
              <a:solidFill>
                <a:schemeClr val="dk2"/>
              </a:solidFill>
            </a:endParaRPr>
          </a:p>
        </p:txBody>
      </p:sp>
      <p:sp>
        <p:nvSpPr>
          <p:cNvPr id="2582" name="Google Shape;2582;p53"/>
          <p:cNvSpPr/>
          <p:nvPr/>
        </p:nvSpPr>
        <p:spPr>
          <a:xfrm>
            <a:off x="7155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83" name="Google Shape;2583;p53"/>
          <p:cNvCxnSpPr/>
          <p:nvPr/>
        </p:nvCxnSpPr>
        <p:spPr>
          <a:xfrm>
            <a:off x="1863675" y="3972225"/>
            <a:ext cx="54165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81"/>
                                        </p:tgtEl>
                                        <p:attrNameLst>
                                          <p:attrName>style.visibility</p:attrName>
                                        </p:attrNameLst>
                                      </p:cBhvr>
                                      <p:to>
                                        <p:strVal val="visible"/>
                                      </p:to>
                                    </p:set>
                                    <p:anim calcmode="lin" valueType="num">
                                      <p:cBhvr additive="base">
                                        <p:cTn id="7" dur="1000"/>
                                        <p:tgtEl>
                                          <p:spTgt spid="2581"/>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2583"/>
                                        </p:tgtEl>
                                        <p:attrNameLst>
                                          <p:attrName>style.visibility</p:attrName>
                                        </p:attrNameLst>
                                      </p:cBhvr>
                                      <p:to>
                                        <p:strVal val="visible"/>
                                      </p:to>
                                    </p:set>
                                    <p:anim calcmode="lin" valueType="num">
                                      <p:cBhvr additive="base">
                                        <p:cTn id="10" dur="1000"/>
                                        <p:tgtEl>
                                          <p:spTgt spid="25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5"/>
        <p:cNvGrpSpPr/>
        <p:nvPr/>
      </p:nvGrpSpPr>
      <p:grpSpPr>
        <a:xfrm>
          <a:off x="0" y="0"/>
          <a:ext cx="0" cy="0"/>
          <a:chOff x="0" y="0"/>
          <a:chExt cx="0" cy="0"/>
        </a:xfrm>
      </p:grpSpPr>
      <p:sp>
        <p:nvSpPr>
          <p:cNvPr id="2846" name="Google Shape;2846;p62"/>
          <p:cNvSpPr txBox="1">
            <a:spLocks noGrp="1"/>
          </p:cNvSpPr>
          <p:nvPr>
            <p:ph type="subTitle" idx="4294967295"/>
          </p:nvPr>
        </p:nvSpPr>
        <p:spPr>
          <a:xfrm>
            <a:off x="1079875" y="1215425"/>
            <a:ext cx="6984600" cy="789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So our main aim is to learn the techniques of data handling and implement it to some real world problems.</a:t>
            </a:r>
            <a:endParaRPr dirty="0"/>
          </a:p>
        </p:txBody>
      </p:sp>
      <p:graphicFrame>
        <p:nvGraphicFramePr>
          <p:cNvPr id="2847" name="Google Shape;2847;p62"/>
          <p:cNvGraphicFramePr/>
          <p:nvPr/>
        </p:nvGraphicFramePr>
        <p:xfrm>
          <a:off x="1178538" y="2004425"/>
          <a:ext cx="6786925" cy="2280450"/>
        </p:xfrm>
        <a:graphic>
          <a:graphicData uri="http://schemas.openxmlformats.org/drawingml/2006/table">
            <a:tbl>
              <a:tblPr>
                <a:noFill/>
                <a:tableStyleId>{34AF0E16-DD36-4838-BA6F-288102AE27C6}</a:tableStyleId>
              </a:tblPr>
              <a:tblGrid>
                <a:gridCol w="2805275">
                  <a:extLst>
                    <a:ext uri="{9D8B030D-6E8A-4147-A177-3AD203B41FA5}">
                      <a16:colId xmlns:a16="http://schemas.microsoft.com/office/drawing/2014/main" val="20000"/>
                    </a:ext>
                  </a:extLst>
                </a:gridCol>
                <a:gridCol w="3981650">
                  <a:extLst>
                    <a:ext uri="{9D8B030D-6E8A-4147-A177-3AD203B41FA5}">
                      <a16:colId xmlns:a16="http://schemas.microsoft.com/office/drawing/2014/main" val="20001"/>
                    </a:ext>
                  </a:extLst>
                </a:gridCol>
              </a:tblGrid>
              <a:tr h="73155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Feeding</a:t>
                      </a:r>
                      <a:endParaRPr sz="2000" dirty="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We will feed our data from different internet source and then integrate it to our set of data.</a:t>
                      </a:r>
                      <a:endParaRPr dirty="0">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81735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Methodology</a:t>
                      </a:r>
                      <a:endParaRPr sz="2000" dirty="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Methods are data preparation, EDA, cleaning, answering queries and representation.</a:t>
                      </a:r>
                      <a:endParaRPr dirty="0">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73155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Goals &amp; KPIs</a:t>
                      </a:r>
                      <a:endParaRPr sz="2000" dirty="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Goal is to implement our knowledge.</a:t>
                      </a:r>
                      <a:endParaRPr dirty="0">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848" name="Google Shape;2848;p6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AIM:</a:t>
            </a:r>
            <a:endParaRPr dirty="0"/>
          </a:p>
        </p:txBody>
      </p:sp>
      <p:sp>
        <p:nvSpPr>
          <p:cNvPr id="2849" name="Google Shape;2849;p62"/>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0" name="Google Shape;2850;p62"/>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1" name="Google Shape;2851;p62">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2" name="Google Shape;2852;p62">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3" name="Google Shape;2853;p62">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848"/>
                                        </p:tgtEl>
                                        <p:attrNameLst>
                                          <p:attrName>style.visibility</p:attrName>
                                        </p:attrNameLst>
                                      </p:cBhvr>
                                      <p:to>
                                        <p:strVal val="visible"/>
                                      </p:to>
                                    </p:set>
                                    <p:anim calcmode="lin" valueType="num">
                                      <p:cBhvr additive="base">
                                        <p:cTn id="7" dur="1000"/>
                                        <p:tgtEl>
                                          <p:spTgt spid="284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846"/>
                                        </p:tgtEl>
                                        <p:attrNameLst>
                                          <p:attrName>style.visibility</p:attrName>
                                        </p:attrNameLst>
                                      </p:cBhvr>
                                      <p:to>
                                        <p:strVal val="visible"/>
                                      </p:to>
                                    </p:set>
                                    <p:anim calcmode="lin" valueType="num">
                                      <p:cBhvr additive="base">
                                        <p:cTn id="10" dur="1000"/>
                                        <p:tgtEl>
                                          <p:spTgt spid="2846"/>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2847"/>
                                        </p:tgtEl>
                                        <p:attrNameLst>
                                          <p:attrName>style.visibility</p:attrName>
                                        </p:attrNameLst>
                                      </p:cBhvr>
                                      <p:to>
                                        <p:strVal val="visible"/>
                                      </p:to>
                                    </p:set>
                                    <p:animEffect transition="in" filter="fade">
                                      <p:cBhvr>
                                        <p:cTn id="13" dur="1000"/>
                                        <p:tgtEl>
                                          <p:spTgt spid="2847"/>
                                        </p:tgtEl>
                                      </p:cBhvr>
                                    </p:animEffect>
                                  </p:childTnLst>
                                </p:cTn>
                              </p:par>
                              <p:par>
                                <p:cTn id="14" presetID="10" presetClass="entr" presetSubtype="0" fill="hold" nodeType="withEffect">
                                  <p:stCondLst>
                                    <p:cond delay="0"/>
                                  </p:stCondLst>
                                  <p:childTnLst>
                                    <p:set>
                                      <p:cBhvr>
                                        <p:cTn id="15" dur="1" fill="hold">
                                          <p:stCondLst>
                                            <p:cond delay="0"/>
                                          </p:stCondLst>
                                        </p:cTn>
                                        <p:tgtEl>
                                          <p:spTgt spid="2849"/>
                                        </p:tgtEl>
                                        <p:attrNameLst>
                                          <p:attrName>style.visibility</p:attrName>
                                        </p:attrNameLst>
                                      </p:cBhvr>
                                      <p:to>
                                        <p:strVal val="visible"/>
                                      </p:to>
                                    </p:set>
                                    <p:animEffect transition="in" filter="fade">
                                      <p:cBhvr>
                                        <p:cTn id="16" dur="1000"/>
                                        <p:tgtEl>
                                          <p:spTgt spid="2849"/>
                                        </p:tgtEl>
                                      </p:cBhvr>
                                    </p:animEffect>
                                  </p:childTnLst>
                                </p:cTn>
                              </p:par>
                              <p:par>
                                <p:cTn id="17" presetID="10" presetClass="entr" presetSubtype="0" fill="hold" nodeType="withEffect">
                                  <p:stCondLst>
                                    <p:cond delay="0"/>
                                  </p:stCondLst>
                                  <p:childTnLst>
                                    <p:set>
                                      <p:cBhvr>
                                        <p:cTn id="18" dur="1" fill="hold">
                                          <p:stCondLst>
                                            <p:cond delay="0"/>
                                          </p:stCondLst>
                                        </p:cTn>
                                        <p:tgtEl>
                                          <p:spTgt spid="2850"/>
                                        </p:tgtEl>
                                        <p:attrNameLst>
                                          <p:attrName>style.visibility</p:attrName>
                                        </p:attrNameLst>
                                      </p:cBhvr>
                                      <p:to>
                                        <p:strVal val="visible"/>
                                      </p:to>
                                    </p:set>
                                    <p:animEffect transition="in" filter="fade">
                                      <p:cBhvr>
                                        <p:cTn id="19" dur="1000"/>
                                        <p:tgtEl>
                                          <p:spTgt spid="2850"/>
                                        </p:tgtEl>
                                      </p:cBhvr>
                                    </p:animEffect>
                                  </p:childTnLst>
                                </p:cTn>
                              </p:par>
                              <p:par>
                                <p:cTn id="20" presetID="10" presetClass="entr" presetSubtype="0" fill="hold" nodeType="withEffect">
                                  <p:stCondLst>
                                    <p:cond delay="0"/>
                                  </p:stCondLst>
                                  <p:childTnLst>
                                    <p:set>
                                      <p:cBhvr>
                                        <p:cTn id="21" dur="1" fill="hold">
                                          <p:stCondLst>
                                            <p:cond delay="0"/>
                                          </p:stCondLst>
                                        </p:cTn>
                                        <p:tgtEl>
                                          <p:spTgt spid="2851"/>
                                        </p:tgtEl>
                                        <p:attrNameLst>
                                          <p:attrName>style.visibility</p:attrName>
                                        </p:attrNameLst>
                                      </p:cBhvr>
                                      <p:to>
                                        <p:strVal val="visible"/>
                                      </p:to>
                                    </p:set>
                                    <p:animEffect transition="in" filter="fade">
                                      <p:cBhvr>
                                        <p:cTn id="22" dur="1000"/>
                                        <p:tgtEl>
                                          <p:spTgt spid="2851"/>
                                        </p:tgtEl>
                                      </p:cBhvr>
                                    </p:animEffect>
                                  </p:childTnLst>
                                </p:cTn>
                              </p:par>
                              <p:par>
                                <p:cTn id="23" presetID="10" presetClass="entr" presetSubtype="0" fill="hold" nodeType="withEffect">
                                  <p:stCondLst>
                                    <p:cond delay="0"/>
                                  </p:stCondLst>
                                  <p:childTnLst>
                                    <p:set>
                                      <p:cBhvr>
                                        <p:cTn id="24" dur="1" fill="hold">
                                          <p:stCondLst>
                                            <p:cond delay="0"/>
                                          </p:stCondLst>
                                        </p:cTn>
                                        <p:tgtEl>
                                          <p:spTgt spid="2852"/>
                                        </p:tgtEl>
                                        <p:attrNameLst>
                                          <p:attrName>style.visibility</p:attrName>
                                        </p:attrNameLst>
                                      </p:cBhvr>
                                      <p:to>
                                        <p:strVal val="visible"/>
                                      </p:to>
                                    </p:set>
                                    <p:animEffect transition="in" filter="fade">
                                      <p:cBhvr>
                                        <p:cTn id="25" dur="1000"/>
                                        <p:tgtEl>
                                          <p:spTgt spid="2852"/>
                                        </p:tgtEl>
                                      </p:cBhvr>
                                    </p:animEffect>
                                  </p:childTnLst>
                                </p:cTn>
                              </p:par>
                              <p:par>
                                <p:cTn id="26" presetID="10" presetClass="entr" presetSubtype="0" fill="hold" nodeType="withEffect">
                                  <p:stCondLst>
                                    <p:cond delay="0"/>
                                  </p:stCondLst>
                                  <p:childTnLst>
                                    <p:set>
                                      <p:cBhvr>
                                        <p:cTn id="27" dur="1" fill="hold">
                                          <p:stCondLst>
                                            <p:cond delay="0"/>
                                          </p:stCondLst>
                                        </p:cTn>
                                        <p:tgtEl>
                                          <p:spTgt spid="2853"/>
                                        </p:tgtEl>
                                        <p:attrNameLst>
                                          <p:attrName>style.visibility</p:attrName>
                                        </p:attrNameLst>
                                      </p:cBhvr>
                                      <p:to>
                                        <p:strVal val="visible"/>
                                      </p:to>
                                    </p:set>
                                    <p:animEffect transition="in" filter="fade">
                                      <p:cBhvr>
                                        <p:cTn id="28" dur="1000"/>
                                        <p:tgtEl>
                                          <p:spTgt spid="2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7"/>
        <p:cNvGrpSpPr/>
        <p:nvPr/>
      </p:nvGrpSpPr>
      <p:grpSpPr>
        <a:xfrm>
          <a:off x="0" y="0"/>
          <a:ext cx="0" cy="0"/>
          <a:chOff x="0" y="0"/>
          <a:chExt cx="0" cy="0"/>
        </a:xfrm>
      </p:grpSpPr>
      <p:sp>
        <p:nvSpPr>
          <p:cNvPr id="2858" name="Google Shape;2858;p63"/>
          <p:cNvSpPr txBox="1">
            <a:spLocks noGrp="1"/>
          </p:cNvSpPr>
          <p:nvPr>
            <p:ph type="subTitle" idx="1"/>
          </p:nvPr>
        </p:nvSpPr>
        <p:spPr>
          <a:xfrm>
            <a:off x="4981770" y="2451554"/>
            <a:ext cx="2281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 2</a:t>
            </a:r>
            <a:endParaRPr dirty="0"/>
          </a:p>
        </p:txBody>
      </p:sp>
      <p:sp>
        <p:nvSpPr>
          <p:cNvPr id="2859" name="Google Shape;2859;p63"/>
          <p:cNvSpPr txBox="1">
            <a:spLocks noGrp="1"/>
          </p:cNvSpPr>
          <p:nvPr>
            <p:ph type="subTitle" idx="2"/>
          </p:nvPr>
        </p:nvSpPr>
        <p:spPr>
          <a:xfrm>
            <a:off x="4981771" y="2964124"/>
            <a:ext cx="2281800" cy="668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To learn different tools used in our project.</a:t>
            </a:r>
            <a:endParaRPr dirty="0"/>
          </a:p>
        </p:txBody>
      </p:sp>
      <p:sp>
        <p:nvSpPr>
          <p:cNvPr id="2860" name="Google Shape;2860;p63"/>
          <p:cNvSpPr txBox="1">
            <a:spLocks noGrp="1"/>
          </p:cNvSpPr>
          <p:nvPr>
            <p:ph type="subTitle" idx="3"/>
          </p:nvPr>
        </p:nvSpPr>
        <p:spPr>
          <a:xfrm>
            <a:off x="1880430" y="2451554"/>
            <a:ext cx="2281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 1</a:t>
            </a:r>
            <a:endParaRPr dirty="0"/>
          </a:p>
        </p:txBody>
      </p:sp>
      <p:sp>
        <p:nvSpPr>
          <p:cNvPr id="2861" name="Google Shape;2861;p63"/>
          <p:cNvSpPr txBox="1">
            <a:spLocks noGrp="1"/>
          </p:cNvSpPr>
          <p:nvPr>
            <p:ph type="subTitle" idx="4"/>
          </p:nvPr>
        </p:nvSpPr>
        <p:spPr>
          <a:xfrm>
            <a:off x="1880425" y="2964124"/>
            <a:ext cx="2281800" cy="668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To show all stats of olympics and implement our knowledge to it.</a:t>
            </a:r>
            <a:endParaRPr dirty="0"/>
          </a:p>
        </p:txBody>
      </p:sp>
      <p:sp>
        <p:nvSpPr>
          <p:cNvPr id="2862" name="Google Shape;2862;p63"/>
          <p:cNvSpPr/>
          <p:nvPr/>
        </p:nvSpPr>
        <p:spPr>
          <a:xfrm>
            <a:off x="2743572" y="182807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3" name="Google Shape;2863;p63"/>
          <p:cNvSpPr/>
          <p:nvPr/>
        </p:nvSpPr>
        <p:spPr>
          <a:xfrm>
            <a:off x="5844912" y="182807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64" name="Google Shape;2864;p63"/>
          <p:cNvGrpSpPr/>
          <p:nvPr/>
        </p:nvGrpSpPr>
        <p:grpSpPr>
          <a:xfrm>
            <a:off x="4346008" y="1219971"/>
            <a:ext cx="793256" cy="182899"/>
            <a:chOff x="2685575" y="2835950"/>
            <a:chExt cx="433000" cy="99825"/>
          </a:xfrm>
        </p:grpSpPr>
        <p:sp>
          <p:nvSpPr>
            <p:cNvPr id="2865" name="Google Shape;2865;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6" name="Google Shape;2866;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7" name="Google Shape;2867;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8" name="Google Shape;2868;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69" name="Google Shape;2869;p63"/>
          <p:cNvSpPr/>
          <p:nvPr/>
        </p:nvSpPr>
        <p:spPr>
          <a:xfrm rot="-5400000">
            <a:off x="6270760" y="29875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0" name="Google Shape;2870;p6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GOALS</a:t>
            </a:r>
            <a:endParaRPr dirty="0"/>
          </a:p>
        </p:txBody>
      </p:sp>
      <p:grpSp>
        <p:nvGrpSpPr>
          <p:cNvPr id="2871" name="Google Shape;2871;p63"/>
          <p:cNvGrpSpPr/>
          <p:nvPr/>
        </p:nvGrpSpPr>
        <p:grpSpPr>
          <a:xfrm>
            <a:off x="2858211" y="1904139"/>
            <a:ext cx="355822" cy="354827"/>
            <a:chOff x="3868125" y="2689450"/>
            <a:chExt cx="411450" cy="410300"/>
          </a:xfrm>
        </p:grpSpPr>
        <p:sp>
          <p:nvSpPr>
            <p:cNvPr id="2872" name="Google Shape;2872;p63"/>
            <p:cNvSpPr/>
            <p:nvPr/>
          </p:nvSpPr>
          <p:spPr>
            <a:xfrm>
              <a:off x="4160275" y="2953500"/>
              <a:ext cx="55050" cy="108200"/>
            </a:xfrm>
            <a:custGeom>
              <a:avLst/>
              <a:gdLst/>
              <a:ahLst/>
              <a:cxnLst/>
              <a:rect l="l" t="t" r="r" b="b"/>
              <a:pathLst>
                <a:path w="2202" h="4328" extrusionOk="0">
                  <a:moveTo>
                    <a:pt x="825" y="945"/>
                  </a:moveTo>
                  <a:lnTo>
                    <a:pt x="825" y="1642"/>
                  </a:lnTo>
                  <a:cubicBezTo>
                    <a:pt x="780" y="1617"/>
                    <a:pt x="737" y="1588"/>
                    <a:pt x="695" y="1556"/>
                  </a:cubicBezTo>
                  <a:cubicBezTo>
                    <a:pt x="620" y="1497"/>
                    <a:pt x="588" y="1376"/>
                    <a:pt x="611" y="1247"/>
                  </a:cubicBezTo>
                  <a:cubicBezTo>
                    <a:pt x="632" y="1138"/>
                    <a:pt x="699" y="1010"/>
                    <a:pt x="825" y="945"/>
                  </a:cubicBezTo>
                  <a:close/>
                  <a:moveTo>
                    <a:pt x="1307" y="2370"/>
                  </a:moveTo>
                  <a:lnTo>
                    <a:pt x="1316" y="2373"/>
                  </a:lnTo>
                  <a:cubicBezTo>
                    <a:pt x="1685" y="2505"/>
                    <a:pt x="1663" y="2821"/>
                    <a:pt x="1647" y="2915"/>
                  </a:cubicBezTo>
                  <a:cubicBezTo>
                    <a:pt x="1614" y="3110"/>
                    <a:pt x="1487" y="3276"/>
                    <a:pt x="1307" y="3359"/>
                  </a:cubicBezTo>
                  <a:lnTo>
                    <a:pt x="1307" y="2370"/>
                  </a:lnTo>
                  <a:close/>
                  <a:moveTo>
                    <a:pt x="1067" y="0"/>
                  </a:moveTo>
                  <a:cubicBezTo>
                    <a:pt x="933" y="0"/>
                    <a:pt x="825" y="107"/>
                    <a:pt x="825" y="241"/>
                  </a:cubicBezTo>
                  <a:lnTo>
                    <a:pt x="825" y="438"/>
                  </a:lnTo>
                  <a:cubicBezTo>
                    <a:pt x="802" y="444"/>
                    <a:pt x="775" y="452"/>
                    <a:pt x="750" y="459"/>
                  </a:cubicBezTo>
                  <a:cubicBezTo>
                    <a:pt x="437" y="553"/>
                    <a:pt x="203" y="821"/>
                    <a:pt x="140" y="1157"/>
                  </a:cubicBezTo>
                  <a:cubicBezTo>
                    <a:pt x="81" y="1466"/>
                    <a:pt x="181" y="1764"/>
                    <a:pt x="399" y="1934"/>
                  </a:cubicBezTo>
                  <a:cubicBezTo>
                    <a:pt x="509" y="2020"/>
                    <a:pt x="642" y="2099"/>
                    <a:pt x="825" y="2181"/>
                  </a:cubicBezTo>
                  <a:lnTo>
                    <a:pt x="825" y="3402"/>
                  </a:lnTo>
                  <a:cubicBezTo>
                    <a:pt x="677" y="3388"/>
                    <a:pt x="575" y="3345"/>
                    <a:pt x="408" y="3235"/>
                  </a:cubicBezTo>
                  <a:cubicBezTo>
                    <a:pt x="367" y="3209"/>
                    <a:pt x="322" y="3196"/>
                    <a:pt x="277" y="3196"/>
                  </a:cubicBezTo>
                  <a:cubicBezTo>
                    <a:pt x="198" y="3196"/>
                    <a:pt x="120" y="3235"/>
                    <a:pt x="74" y="3306"/>
                  </a:cubicBezTo>
                  <a:cubicBezTo>
                    <a:pt x="1" y="3417"/>
                    <a:pt x="33" y="3565"/>
                    <a:pt x="144" y="3638"/>
                  </a:cubicBezTo>
                  <a:cubicBezTo>
                    <a:pt x="411" y="3812"/>
                    <a:pt x="595" y="3868"/>
                    <a:pt x="825" y="3884"/>
                  </a:cubicBezTo>
                  <a:lnTo>
                    <a:pt x="825" y="4088"/>
                  </a:lnTo>
                  <a:cubicBezTo>
                    <a:pt x="825" y="4220"/>
                    <a:pt x="933" y="4328"/>
                    <a:pt x="1067" y="4328"/>
                  </a:cubicBezTo>
                  <a:cubicBezTo>
                    <a:pt x="1198" y="4328"/>
                    <a:pt x="1307" y="4220"/>
                    <a:pt x="1307" y="4088"/>
                  </a:cubicBezTo>
                  <a:lnTo>
                    <a:pt x="1307" y="3864"/>
                  </a:lnTo>
                  <a:cubicBezTo>
                    <a:pt x="1764" y="3760"/>
                    <a:pt x="2057" y="3375"/>
                    <a:pt x="2121" y="2994"/>
                  </a:cubicBezTo>
                  <a:cubicBezTo>
                    <a:pt x="2202" y="2509"/>
                    <a:pt x="1948" y="2087"/>
                    <a:pt x="1475" y="1920"/>
                  </a:cubicBezTo>
                  <a:cubicBezTo>
                    <a:pt x="1420" y="1900"/>
                    <a:pt x="1362" y="1879"/>
                    <a:pt x="1307" y="1859"/>
                  </a:cubicBezTo>
                  <a:lnTo>
                    <a:pt x="1307" y="901"/>
                  </a:lnTo>
                  <a:cubicBezTo>
                    <a:pt x="1431" y="935"/>
                    <a:pt x="1496" y="999"/>
                    <a:pt x="1500" y="1004"/>
                  </a:cubicBezTo>
                  <a:cubicBezTo>
                    <a:pt x="1548" y="1058"/>
                    <a:pt x="1614" y="1085"/>
                    <a:pt x="1681" y="1085"/>
                  </a:cubicBezTo>
                  <a:cubicBezTo>
                    <a:pt x="1737" y="1085"/>
                    <a:pt x="1793" y="1066"/>
                    <a:pt x="1838" y="1026"/>
                  </a:cubicBezTo>
                  <a:cubicBezTo>
                    <a:pt x="1939" y="938"/>
                    <a:pt x="1948" y="785"/>
                    <a:pt x="1862" y="686"/>
                  </a:cubicBezTo>
                  <a:cubicBezTo>
                    <a:pt x="1850" y="674"/>
                    <a:pt x="1663" y="463"/>
                    <a:pt x="1307" y="411"/>
                  </a:cubicBezTo>
                  <a:lnTo>
                    <a:pt x="1307" y="241"/>
                  </a:lnTo>
                  <a:cubicBezTo>
                    <a:pt x="1307" y="107"/>
                    <a:pt x="1198" y="0"/>
                    <a:pt x="1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3" name="Google Shape;2873;p63"/>
            <p:cNvSpPr/>
            <p:nvPr/>
          </p:nvSpPr>
          <p:spPr>
            <a:xfrm>
              <a:off x="3868125" y="2689450"/>
              <a:ext cx="411450" cy="410300"/>
            </a:xfrm>
            <a:custGeom>
              <a:avLst/>
              <a:gdLst/>
              <a:ahLst/>
              <a:cxnLst/>
              <a:rect l="l" t="t" r="r" b="b"/>
              <a:pathLst>
                <a:path w="16458" h="16412" extrusionOk="0">
                  <a:moveTo>
                    <a:pt x="6448" y="963"/>
                  </a:moveTo>
                  <a:cubicBezTo>
                    <a:pt x="6643" y="963"/>
                    <a:pt x="6817" y="1080"/>
                    <a:pt x="6892" y="1259"/>
                  </a:cubicBezTo>
                  <a:cubicBezTo>
                    <a:pt x="6967" y="1439"/>
                    <a:pt x="6926" y="1645"/>
                    <a:pt x="6788" y="1783"/>
                  </a:cubicBezTo>
                  <a:cubicBezTo>
                    <a:pt x="6696" y="1875"/>
                    <a:pt x="6573" y="1924"/>
                    <a:pt x="6448" y="1924"/>
                  </a:cubicBezTo>
                  <a:cubicBezTo>
                    <a:pt x="6386" y="1924"/>
                    <a:pt x="6323" y="1912"/>
                    <a:pt x="6264" y="1887"/>
                  </a:cubicBezTo>
                  <a:cubicBezTo>
                    <a:pt x="6085" y="1812"/>
                    <a:pt x="5968" y="1638"/>
                    <a:pt x="5968" y="1443"/>
                  </a:cubicBezTo>
                  <a:cubicBezTo>
                    <a:pt x="5968" y="1178"/>
                    <a:pt x="6183" y="963"/>
                    <a:pt x="6448" y="963"/>
                  </a:cubicBezTo>
                  <a:close/>
                  <a:moveTo>
                    <a:pt x="6928" y="4895"/>
                  </a:moveTo>
                  <a:cubicBezTo>
                    <a:pt x="7529" y="4949"/>
                    <a:pt x="8116" y="5106"/>
                    <a:pt x="8664" y="5359"/>
                  </a:cubicBezTo>
                  <a:lnTo>
                    <a:pt x="8435" y="5758"/>
                  </a:lnTo>
                  <a:cubicBezTo>
                    <a:pt x="8302" y="5988"/>
                    <a:pt x="8381" y="6282"/>
                    <a:pt x="8611" y="6414"/>
                  </a:cubicBezTo>
                  <a:cubicBezTo>
                    <a:pt x="8687" y="6458"/>
                    <a:pt x="8770" y="6478"/>
                    <a:pt x="8851" y="6478"/>
                  </a:cubicBezTo>
                  <a:cubicBezTo>
                    <a:pt x="9017" y="6478"/>
                    <a:pt x="9178" y="6392"/>
                    <a:pt x="9267" y="6238"/>
                  </a:cubicBezTo>
                  <a:lnTo>
                    <a:pt x="9497" y="5841"/>
                  </a:lnTo>
                  <a:cubicBezTo>
                    <a:pt x="9991" y="6190"/>
                    <a:pt x="10420" y="6619"/>
                    <a:pt x="10768" y="7112"/>
                  </a:cubicBezTo>
                  <a:lnTo>
                    <a:pt x="10370" y="7342"/>
                  </a:lnTo>
                  <a:cubicBezTo>
                    <a:pt x="10140" y="7474"/>
                    <a:pt x="10062" y="7768"/>
                    <a:pt x="10194" y="7998"/>
                  </a:cubicBezTo>
                  <a:cubicBezTo>
                    <a:pt x="10284" y="8152"/>
                    <a:pt x="10445" y="8239"/>
                    <a:pt x="10612" y="8239"/>
                  </a:cubicBezTo>
                  <a:cubicBezTo>
                    <a:pt x="10693" y="8239"/>
                    <a:pt x="10776" y="8218"/>
                    <a:pt x="10852" y="8174"/>
                  </a:cubicBezTo>
                  <a:lnTo>
                    <a:pt x="11250" y="7944"/>
                  </a:lnTo>
                  <a:cubicBezTo>
                    <a:pt x="11436" y="8348"/>
                    <a:pt x="11571" y="8776"/>
                    <a:pt x="11651" y="9214"/>
                  </a:cubicBezTo>
                  <a:cubicBezTo>
                    <a:pt x="10165" y="9690"/>
                    <a:pt x="9086" y="11084"/>
                    <a:pt x="9086" y="12726"/>
                  </a:cubicBezTo>
                  <a:cubicBezTo>
                    <a:pt x="9084" y="13333"/>
                    <a:pt x="9234" y="13931"/>
                    <a:pt x="9522" y="14465"/>
                  </a:cubicBezTo>
                  <a:cubicBezTo>
                    <a:pt x="9513" y="14471"/>
                    <a:pt x="9506" y="14477"/>
                    <a:pt x="9497" y="14483"/>
                  </a:cubicBezTo>
                  <a:lnTo>
                    <a:pt x="9497" y="14481"/>
                  </a:lnTo>
                  <a:lnTo>
                    <a:pt x="9269" y="14085"/>
                  </a:lnTo>
                  <a:cubicBezTo>
                    <a:pt x="9181" y="13927"/>
                    <a:pt x="9017" y="13838"/>
                    <a:pt x="8849" y="13838"/>
                  </a:cubicBezTo>
                  <a:cubicBezTo>
                    <a:pt x="8767" y="13838"/>
                    <a:pt x="8684" y="13859"/>
                    <a:pt x="8608" y="13903"/>
                  </a:cubicBezTo>
                  <a:cubicBezTo>
                    <a:pt x="8375" y="14036"/>
                    <a:pt x="8298" y="14335"/>
                    <a:pt x="8435" y="14566"/>
                  </a:cubicBezTo>
                  <a:lnTo>
                    <a:pt x="8665" y="14963"/>
                  </a:lnTo>
                  <a:cubicBezTo>
                    <a:pt x="8116" y="15215"/>
                    <a:pt x="7530" y="15373"/>
                    <a:pt x="6928" y="15427"/>
                  </a:cubicBezTo>
                  <a:lnTo>
                    <a:pt x="6928" y="14969"/>
                  </a:lnTo>
                  <a:cubicBezTo>
                    <a:pt x="6924" y="14707"/>
                    <a:pt x="6710" y="14497"/>
                    <a:pt x="6448" y="14497"/>
                  </a:cubicBezTo>
                  <a:cubicBezTo>
                    <a:pt x="6186" y="14497"/>
                    <a:pt x="5972" y="14707"/>
                    <a:pt x="5968" y="14969"/>
                  </a:cubicBezTo>
                  <a:lnTo>
                    <a:pt x="5968" y="15427"/>
                  </a:lnTo>
                  <a:cubicBezTo>
                    <a:pt x="5366" y="15373"/>
                    <a:pt x="4779" y="15217"/>
                    <a:pt x="4231" y="14963"/>
                  </a:cubicBezTo>
                  <a:lnTo>
                    <a:pt x="4461" y="14566"/>
                  </a:lnTo>
                  <a:cubicBezTo>
                    <a:pt x="4593" y="14335"/>
                    <a:pt x="4515" y="14042"/>
                    <a:pt x="4285" y="13909"/>
                  </a:cubicBezTo>
                  <a:cubicBezTo>
                    <a:pt x="4209" y="13865"/>
                    <a:pt x="4127" y="13844"/>
                    <a:pt x="4045" y="13844"/>
                  </a:cubicBezTo>
                  <a:cubicBezTo>
                    <a:pt x="3879" y="13844"/>
                    <a:pt x="3717" y="13930"/>
                    <a:pt x="3628" y="14085"/>
                  </a:cubicBezTo>
                  <a:lnTo>
                    <a:pt x="3399" y="14480"/>
                  </a:lnTo>
                  <a:cubicBezTo>
                    <a:pt x="2907" y="14131"/>
                    <a:pt x="2478" y="13702"/>
                    <a:pt x="2129" y="13210"/>
                  </a:cubicBezTo>
                  <a:lnTo>
                    <a:pt x="2525" y="12982"/>
                  </a:lnTo>
                  <a:cubicBezTo>
                    <a:pt x="2755" y="12849"/>
                    <a:pt x="2834" y="12554"/>
                    <a:pt x="2701" y="12324"/>
                  </a:cubicBezTo>
                  <a:cubicBezTo>
                    <a:pt x="2611" y="12170"/>
                    <a:pt x="2449" y="12084"/>
                    <a:pt x="2283" y="12084"/>
                  </a:cubicBezTo>
                  <a:cubicBezTo>
                    <a:pt x="2202" y="12084"/>
                    <a:pt x="2119" y="12105"/>
                    <a:pt x="2043" y="12149"/>
                  </a:cubicBezTo>
                  <a:lnTo>
                    <a:pt x="1648" y="12378"/>
                  </a:lnTo>
                  <a:cubicBezTo>
                    <a:pt x="1393" y="11831"/>
                    <a:pt x="1236" y="11243"/>
                    <a:pt x="1182" y="10642"/>
                  </a:cubicBezTo>
                  <a:lnTo>
                    <a:pt x="1640" y="10642"/>
                  </a:lnTo>
                  <a:cubicBezTo>
                    <a:pt x="1644" y="10642"/>
                    <a:pt x="1647" y="10642"/>
                    <a:pt x="1651" y="10642"/>
                  </a:cubicBezTo>
                  <a:cubicBezTo>
                    <a:pt x="1916" y="10642"/>
                    <a:pt x="2131" y="10427"/>
                    <a:pt x="2131" y="10161"/>
                  </a:cubicBezTo>
                  <a:cubicBezTo>
                    <a:pt x="2131" y="9895"/>
                    <a:pt x="1916" y="9681"/>
                    <a:pt x="1651" y="9681"/>
                  </a:cubicBezTo>
                  <a:cubicBezTo>
                    <a:pt x="1647" y="9681"/>
                    <a:pt x="1644" y="9681"/>
                    <a:pt x="1640" y="9681"/>
                  </a:cubicBezTo>
                  <a:lnTo>
                    <a:pt x="1182" y="9681"/>
                  </a:lnTo>
                  <a:cubicBezTo>
                    <a:pt x="1236" y="9079"/>
                    <a:pt x="1393" y="8492"/>
                    <a:pt x="1648" y="7944"/>
                  </a:cubicBezTo>
                  <a:lnTo>
                    <a:pt x="2043" y="8174"/>
                  </a:lnTo>
                  <a:cubicBezTo>
                    <a:pt x="2121" y="8221"/>
                    <a:pt x="2207" y="8243"/>
                    <a:pt x="2291" y="8243"/>
                  </a:cubicBezTo>
                  <a:cubicBezTo>
                    <a:pt x="2458" y="8243"/>
                    <a:pt x="2620" y="8157"/>
                    <a:pt x="2708" y="8003"/>
                  </a:cubicBezTo>
                  <a:cubicBezTo>
                    <a:pt x="2843" y="7770"/>
                    <a:pt x="2761" y="7471"/>
                    <a:pt x="2525" y="7341"/>
                  </a:cubicBezTo>
                  <a:lnTo>
                    <a:pt x="2128" y="7112"/>
                  </a:lnTo>
                  <a:cubicBezTo>
                    <a:pt x="2476" y="6620"/>
                    <a:pt x="2906" y="6191"/>
                    <a:pt x="3399" y="5843"/>
                  </a:cubicBezTo>
                  <a:lnTo>
                    <a:pt x="3628" y="6238"/>
                  </a:lnTo>
                  <a:cubicBezTo>
                    <a:pt x="3718" y="6388"/>
                    <a:pt x="3877" y="6472"/>
                    <a:pt x="4040" y="6472"/>
                  </a:cubicBezTo>
                  <a:cubicBezTo>
                    <a:pt x="4122" y="6472"/>
                    <a:pt x="4205" y="6451"/>
                    <a:pt x="4281" y="6408"/>
                  </a:cubicBezTo>
                  <a:cubicBezTo>
                    <a:pt x="4508" y="6276"/>
                    <a:pt x="4588" y="5986"/>
                    <a:pt x="4459" y="5758"/>
                  </a:cubicBezTo>
                  <a:lnTo>
                    <a:pt x="4231" y="5361"/>
                  </a:lnTo>
                  <a:cubicBezTo>
                    <a:pt x="4779" y="5106"/>
                    <a:pt x="5366" y="4949"/>
                    <a:pt x="5966" y="4895"/>
                  </a:cubicBezTo>
                  <a:lnTo>
                    <a:pt x="5966" y="5353"/>
                  </a:lnTo>
                  <a:cubicBezTo>
                    <a:pt x="5971" y="5616"/>
                    <a:pt x="6185" y="5825"/>
                    <a:pt x="6447" y="5825"/>
                  </a:cubicBezTo>
                  <a:cubicBezTo>
                    <a:pt x="6709" y="5825"/>
                    <a:pt x="6923" y="5616"/>
                    <a:pt x="6928" y="5353"/>
                  </a:cubicBezTo>
                  <a:lnTo>
                    <a:pt x="6928" y="4895"/>
                  </a:lnTo>
                  <a:close/>
                  <a:moveTo>
                    <a:pt x="12772" y="10002"/>
                  </a:moveTo>
                  <a:cubicBezTo>
                    <a:pt x="14274" y="10002"/>
                    <a:pt x="15496" y="11223"/>
                    <a:pt x="15496" y="12726"/>
                  </a:cubicBezTo>
                  <a:cubicBezTo>
                    <a:pt x="15496" y="14228"/>
                    <a:pt x="14273" y="15449"/>
                    <a:pt x="12772" y="15449"/>
                  </a:cubicBezTo>
                  <a:cubicBezTo>
                    <a:pt x="11269" y="15449"/>
                    <a:pt x="10048" y="14228"/>
                    <a:pt x="10048" y="12726"/>
                  </a:cubicBezTo>
                  <a:cubicBezTo>
                    <a:pt x="10048" y="11223"/>
                    <a:pt x="11269" y="10002"/>
                    <a:pt x="12772" y="10002"/>
                  </a:cubicBezTo>
                  <a:close/>
                  <a:moveTo>
                    <a:pt x="6448" y="1"/>
                  </a:moveTo>
                  <a:cubicBezTo>
                    <a:pt x="5745" y="1"/>
                    <a:pt x="5145" y="506"/>
                    <a:pt x="5026" y="1199"/>
                  </a:cubicBezTo>
                  <a:cubicBezTo>
                    <a:pt x="4908" y="1891"/>
                    <a:pt x="5304" y="2568"/>
                    <a:pt x="5968" y="2802"/>
                  </a:cubicBezTo>
                  <a:lnTo>
                    <a:pt x="5968" y="3930"/>
                  </a:lnTo>
                  <a:cubicBezTo>
                    <a:pt x="4644" y="4031"/>
                    <a:pt x="3389" y="4552"/>
                    <a:pt x="2384" y="5418"/>
                  </a:cubicBezTo>
                  <a:lnTo>
                    <a:pt x="1689" y="4722"/>
                  </a:lnTo>
                  <a:lnTo>
                    <a:pt x="1829" y="4580"/>
                  </a:lnTo>
                  <a:cubicBezTo>
                    <a:pt x="2023" y="4394"/>
                    <a:pt x="2025" y="4084"/>
                    <a:pt x="1835" y="3895"/>
                  </a:cubicBezTo>
                  <a:cubicBezTo>
                    <a:pt x="1741" y="3801"/>
                    <a:pt x="1618" y="3754"/>
                    <a:pt x="1495" y="3754"/>
                  </a:cubicBezTo>
                  <a:cubicBezTo>
                    <a:pt x="1369" y="3754"/>
                    <a:pt x="1243" y="3803"/>
                    <a:pt x="1148" y="3901"/>
                  </a:cubicBezTo>
                  <a:lnTo>
                    <a:pt x="188" y="4863"/>
                  </a:lnTo>
                  <a:cubicBezTo>
                    <a:pt x="0" y="5050"/>
                    <a:pt x="0" y="5355"/>
                    <a:pt x="188" y="5542"/>
                  </a:cubicBezTo>
                  <a:cubicBezTo>
                    <a:pt x="281" y="5636"/>
                    <a:pt x="404" y="5683"/>
                    <a:pt x="527" y="5683"/>
                  </a:cubicBezTo>
                  <a:cubicBezTo>
                    <a:pt x="650" y="5683"/>
                    <a:pt x="773" y="5636"/>
                    <a:pt x="867" y="5542"/>
                  </a:cubicBezTo>
                  <a:lnTo>
                    <a:pt x="1008" y="5402"/>
                  </a:lnTo>
                  <a:lnTo>
                    <a:pt x="1703" y="6097"/>
                  </a:lnTo>
                  <a:cubicBezTo>
                    <a:pt x="731" y="7228"/>
                    <a:pt x="196" y="8669"/>
                    <a:pt x="198" y="10161"/>
                  </a:cubicBezTo>
                  <a:cubicBezTo>
                    <a:pt x="198" y="13607"/>
                    <a:pt x="3001" y="16412"/>
                    <a:pt x="6448" y="16412"/>
                  </a:cubicBezTo>
                  <a:cubicBezTo>
                    <a:pt x="7752" y="16410"/>
                    <a:pt x="9023" y="16001"/>
                    <a:pt x="10083" y="15244"/>
                  </a:cubicBezTo>
                  <a:cubicBezTo>
                    <a:pt x="10779" y="15988"/>
                    <a:pt x="11752" y="16412"/>
                    <a:pt x="12772" y="16412"/>
                  </a:cubicBezTo>
                  <a:cubicBezTo>
                    <a:pt x="14804" y="16412"/>
                    <a:pt x="16458" y="14758"/>
                    <a:pt x="16458" y="12726"/>
                  </a:cubicBezTo>
                  <a:cubicBezTo>
                    <a:pt x="16458" y="10693"/>
                    <a:pt x="14804" y="9039"/>
                    <a:pt x="12772" y="9039"/>
                  </a:cubicBezTo>
                  <a:cubicBezTo>
                    <a:pt x="12713" y="9039"/>
                    <a:pt x="12656" y="9041"/>
                    <a:pt x="12597" y="9044"/>
                  </a:cubicBezTo>
                  <a:cubicBezTo>
                    <a:pt x="12401" y="7953"/>
                    <a:pt x="11916" y="6935"/>
                    <a:pt x="11194" y="6094"/>
                  </a:cubicBezTo>
                  <a:lnTo>
                    <a:pt x="11887" y="5402"/>
                  </a:lnTo>
                  <a:lnTo>
                    <a:pt x="12028" y="5542"/>
                  </a:lnTo>
                  <a:cubicBezTo>
                    <a:pt x="12122" y="5636"/>
                    <a:pt x="12245" y="5683"/>
                    <a:pt x="12368" y="5683"/>
                  </a:cubicBezTo>
                  <a:cubicBezTo>
                    <a:pt x="12491" y="5683"/>
                    <a:pt x="12614" y="5636"/>
                    <a:pt x="12709" y="5542"/>
                  </a:cubicBezTo>
                  <a:cubicBezTo>
                    <a:pt x="12896" y="5355"/>
                    <a:pt x="12896" y="5050"/>
                    <a:pt x="12709" y="4863"/>
                  </a:cubicBezTo>
                  <a:lnTo>
                    <a:pt x="11747" y="3901"/>
                  </a:lnTo>
                  <a:cubicBezTo>
                    <a:pt x="11653" y="3803"/>
                    <a:pt x="11527" y="3754"/>
                    <a:pt x="11401" y="3754"/>
                  </a:cubicBezTo>
                  <a:cubicBezTo>
                    <a:pt x="11277" y="3754"/>
                    <a:pt x="11154" y="3801"/>
                    <a:pt x="11060" y="3895"/>
                  </a:cubicBezTo>
                  <a:cubicBezTo>
                    <a:pt x="10869" y="4085"/>
                    <a:pt x="10872" y="4394"/>
                    <a:pt x="11067" y="4582"/>
                  </a:cubicBezTo>
                  <a:lnTo>
                    <a:pt x="11208" y="4722"/>
                  </a:lnTo>
                  <a:lnTo>
                    <a:pt x="10515" y="5415"/>
                  </a:lnTo>
                  <a:cubicBezTo>
                    <a:pt x="9507" y="4551"/>
                    <a:pt x="8251" y="4031"/>
                    <a:pt x="6928" y="3930"/>
                  </a:cubicBezTo>
                  <a:lnTo>
                    <a:pt x="6928" y="2802"/>
                  </a:lnTo>
                  <a:cubicBezTo>
                    <a:pt x="7590" y="2568"/>
                    <a:pt x="7989" y="1891"/>
                    <a:pt x="7870" y="1199"/>
                  </a:cubicBezTo>
                  <a:cubicBezTo>
                    <a:pt x="7750" y="506"/>
                    <a:pt x="7151"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4" name="Google Shape;2874;p63"/>
            <p:cNvSpPr/>
            <p:nvPr/>
          </p:nvSpPr>
          <p:spPr>
            <a:xfrm>
              <a:off x="3975600" y="2862200"/>
              <a:ext cx="91550" cy="155775"/>
            </a:xfrm>
            <a:custGeom>
              <a:avLst/>
              <a:gdLst/>
              <a:ahLst/>
              <a:cxnLst/>
              <a:rect l="l" t="t" r="r" b="b"/>
              <a:pathLst>
                <a:path w="3662" h="6231" extrusionOk="0">
                  <a:moveTo>
                    <a:pt x="2144" y="2768"/>
                  </a:moveTo>
                  <a:cubicBezTo>
                    <a:pt x="2392" y="2768"/>
                    <a:pt x="2629" y="2961"/>
                    <a:pt x="2629" y="3251"/>
                  </a:cubicBezTo>
                  <a:cubicBezTo>
                    <a:pt x="2629" y="3516"/>
                    <a:pt x="2414" y="3732"/>
                    <a:pt x="2148" y="3732"/>
                  </a:cubicBezTo>
                  <a:cubicBezTo>
                    <a:pt x="1720" y="3732"/>
                    <a:pt x="1505" y="3213"/>
                    <a:pt x="1808" y="2910"/>
                  </a:cubicBezTo>
                  <a:cubicBezTo>
                    <a:pt x="1906" y="2812"/>
                    <a:pt x="2026" y="2768"/>
                    <a:pt x="2144" y="2768"/>
                  </a:cubicBezTo>
                  <a:close/>
                  <a:moveTo>
                    <a:pt x="548" y="1"/>
                  </a:moveTo>
                  <a:cubicBezTo>
                    <a:pt x="467" y="1"/>
                    <a:pt x="384" y="21"/>
                    <a:pt x="308" y="65"/>
                  </a:cubicBezTo>
                  <a:cubicBezTo>
                    <a:pt x="81" y="196"/>
                    <a:pt x="1" y="486"/>
                    <a:pt x="130" y="716"/>
                  </a:cubicBezTo>
                  <a:lnTo>
                    <a:pt x="1052" y="2315"/>
                  </a:lnTo>
                  <a:cubicBezTo>
                    <a:pt x="591" y="2854"/>
                    <a:pt x="591" y="3650"/>
                    <a:pt x="1052" y="4188"/>
                  </a:cubicBezTo>
                  <a:lnTo>
                    <a:pt x="291" y="5509"/>
                  </a:lnTo>
                  <a:cubicBezTo>
                    <a:pt x="157" y="5739"/>
                    <a:pt x="237" y="6034"/>
                    <a:pt x="466" y="6166"/>
                  </a:cubicBezTo>
                  <a:cubicBezTo>
                    <a:pt x="542" y="6209"/>
                    <a:pt x="625" y="6230"/>
                    <a:pt x="706" y="6230"/>
                  </a:cubicBezTo>
                  <a:cubicBezTo>
                    <a:pt x="872" y="6230"/>
                    <a:pt x="1033" y="6144"/>
                    <a:pt x="1123" y="5990"/>
                  </a:cubicBezTo>
                  <a:lnTo>
                    <a:pt x="1886" y="4669"/>
                  </a:lnTo>
                  <a:cubicBezTo>
                    <a:pt x="1975" y="4685"/>
                    <a:pt x="2064" y="4693"/>
                    <a:pt x="2151" y="4693"/>
                  </a:cubicBezTo>
                  <a:cubicBezTo>
                    <a:pt x="2881" y="4693"/>
                    <a:pt x="3515" y="4137"/>
                    <a:pt x="3584" y="3383"/>
                  </a:cubicBezTo>
                  <a:cubicBezTo>
                    <a:pt x="3662" y="2538"/>
                    <a:pt x="2997" y="1809"/>
                    <a:pt x="2149" y="1809"/>
                  </a:cubicBezTo>
                  <a:lnTo>
                    <a:pt x="2148" y="1809"/>
                  </a:lnTo>
                  <a:cubicBezTo>
                    <a:pt x="2060" y="1809"/>
                    <a:pt x="1972" y="1818"/>
                    <a:pt x="1886" y="1834"/>
                  </a:cubicBezTo>
                  <a:lnTo>
                    <a:pt x="961" y="236"/>
                  </a:lnTo>
                  <a:cubicBezTo>
                    <a:pt x="871" y="84"/>
                    <a:pt x="712"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75" name="Google Shape;2875;p63"/>
          <p:cNvSpPr/>
          <p:nvPr/>
        </p:nvSpPr>
        <p:spPr>
          <a:xfrm>
            <a:off x="5914425" y="1923504"/>
            <a:ext cx="341488" cy="338395"/>
          </a:xfrm>
          <a:custGeom>
            <a:avLst/>
            <a:gdLst/>
            <a:ahLst/>
            <a:cxnLst/>
            <a:rect l="l" t="t" r="r" b="b"/>
            <a:pathLst>
              <a:path w="16561" h="16411" extrusionOk="0">
                <a:moveTo>
                  <a:pt x="10712" y="962"/>
                </a:moveTo>
                <a:lnTo>
                  <a:pt x="10712" y="2007"/>
                </a:lnTo>
                <a:cubicBezTo>
                  <a:pt x="10554" y="1993"/>
                  <a:pt x="10393" y="1987"/>
                  <a:pt x="10232" y="1987"/>
                </a:cubicBezTo>
                <a:cubicBezTo>
                  <a:pt x="10069" y="1987"/>
                  <a:pt x="9909" y="1993"/>
                  <a:pt x="9750" y="2007"/>
                </a:cubicBezTo>
                <a:lnTo>
                  <a:pt x="9750" y="962"/>
                </a:lnTo>
                <a:close/>
                <a:moveTo>
                  <a:pt x="10229" y="6796"/>
                </a:moveTo>
                <a:cubicBezTo>
                  <a:pt x="10310" y="6796"/>
                  <a:pt x="10392" y="6803"/>
                  <a:pt x="10475" y="6817"/>
                </a:cubicBezTo>
                <a:cubicBezTo>
                  <a:pt x="11167" y="6936"/>
                  <a:pt x="11674" y="7536"/>
                  <a:pt x="11674" y="8238"/>
                </a:cubicBezTo>
                <a:cubicBezTo>
                  <a:pt x="11674" y="8941"/>
                  <a:pt x="11167" y="9541"/>
                  <a:pt x="10475" y="9660"/>
                </a:cubicBezTo>
                <a:cubicBezTo>
                  <a:pt x="10393" y="9674"/>
                  <a:pt x="10311" y="9681"/>
                  <a:pt x="10230" y="9681"/>
                </a:cubicBezTo>
                <a:cubicBezTo>
                  <a:pt x="9629" y="9681"/>
                  <a:pt x="9078" y="9303"/>
                  <a:pt x="8871" y="8720"/>
                </a:cubicBezTo>
                <a:lnTo>
                  <a:pt x="10232" y="8720"/>
                </a:lnTo>
                <a:cubicBezTo>
                  <a:pt x="10234" y="8720"/>
                  <a:pt x="10237" y="8720"/>
                  <a:pt x="10240" y="8720"/>
                </a:cubicBezTo>
                <a:cubicBezTo>
                  <a:pt x="10504" y="8720"/>
                  <a:pt x="10721" y="8505"/>
                  <a:pt x="10721" y="8238"/>
                </a:cubicBezTo>
                <a:cubicBezTo>
                  <a:pt x="10721" y="7972"/>
                  <a:pt x="10505" y="7757"/>
                  <a:pt x="10242" y="7757"/>
                </a:cubicBezTo>
                <a:cubicBezTo>
                  <a:pt x="10239" y="7757"/>
                  <a:pt x="10235" y="7757"/>
                  <a:pt x="10232" y="7757"/>
                </a:cubicBezTo>
                <a:lnTo>
                  <a:pt x="8871" y="7757"/>
                </a:lnTo>
                <a:cubicBezTo>
                  <a:pt x="9077" y="7174"/>
                  <a:pt x="9628" y="6796"/>
                  <a:pt x="10229" y="6796"/>
                </a:cubicBezTo>
                <a:close/>
                <a:moveTo>
                  <a:pt x="10232" y="4874"/>
                </a:moveTo>
                <a:cubicBezTo>
                  <a:pt x="12087" y="4874"/>
                  <a:pt x="13597" y="6384"/>
                  <a:pt x="13597" y="8239"/>
                </a:cubicBezTo>
                <a:cubicBezTo>
                  <a:pt x="13597" y="10095"/>
                  <a:pt x="12087" y="11603"/>
                  <a:pt x="10232" y="11603"/>
                </a:cubicBezTo>
                <a:cubicBezTo>
                  <a:pt x="8539" y="11603"/>
                  <a:pt x="7134" y="10348"/>
                  <a:pt x="6900" y="8720"/>
                </a:cubicBezTo>
                <a:lnTo>
                  <a:pt x="7875" y="8720"/>
                </a:lnTo>
                <a:cubicBezTo>
                  <a:pt x="8099" y="9815"/>
                  <a:pt x="9070" y="10642"/>
                  <a:pt x="10232" y="10642"/>
                </a:cubicBezTo>
                <a:cubicBezTo>
                  <a:pt x="11557" y="10642"/>
                  <a:pt x="12635" y="9565"/>
                  <a:pt x="12635" y="8238"/>
                </a:cubicBezTo>
                <a:cubicBezTo>
                  <a:pt x="12635" y="6912"/>
                  <a:pt x="11557" y="5836"/>
                  <a:pt x="10232" y="5836"/>
                </a:cubicBezTo>
                <a:cubicBezTo>
                  <a:pt x="9070" y="5836"/>
                  <a:pt x="8099" y="6662"/>
                  <a:pt x="7875" y="7759"/>
                </a:cubicBezTo>
                <a:lnTo>
                  <a:pt x="6900" y="7759"/>
                </a:lnTo>
                <a:cubicBezTo>
                  <a:pt x="7134" y="6129"/>
                  <a:pt x="8539" y="4874"/>
                  <a:pt x="10232" y="4874"/>
                </a:cubicBezTo>
                <a:close/>
                <a:moveTo>
                  <a:pt x="10232" y="2950"/>
                </a:moveTo>
                <a:cubicBezTo>
                  <a:pt x="13147" y="2950"/>
                  <a:pt x="15520" y="5322"/>
                  <a:pt x="15520" y="8238"/>
                </a:cubicBezTo>
                <a:cubicBezTo>
                  <a:pt x="15520" y="11155"/>
                  <a:pt x="13147" y="13527"/>
                  <a:pt x="10232" y="13527"/>
                </a:cubicBezTo>
                <a:cubicBezTo>
                  <a:pt x="7477" y="13527"/>
                  <a:pt x="5208" y="11411"/>
                  <a:pt x="4964" y="8720"/>
                </a:cubicBezTo>
                <a:lnTo>
                  <a:pt x="5932" y="8720"/>
                </a:lnTo>
                <a:cubicBezTo>
                  <a:pt x="6172" y="10880"/>
                  <a:pt x="8008" y="12565"/>
                  <a:pt x="10232" y="12565"/>
                </a:cubicBezTo>
                <a:cubicBezTo>
                  <a:pt x="12617" y="12565"/>
                  <a:pt x="14559" y="10625"/>
                  <a:pt x="14559" y="8238"/>
                </a:cubicBezTo>
                <a:cubicBezTo>
                  <a:pt x="14559" y="5852"/>
                  <a:pt x="12619" y="3912"/>
                  <a:pt x="10232" y="3912"/>
                </a:cubicBezTo>
                <a:cubicBezTo>
                  <a:pt x="8008" y="3912"/>
                  <a:pt x="6171" y="5597"/>
                  <a:pt x="5932" y="7757"/>
                </a:cubicBezTo>
                <a:lnTo>
                  <a:pt x="4965" y="7757"/>
                </a:lnTo>
                <a:cubicBezTo>
                  <a:pt x="5208" y="5066"/>
                  <a:pt x="7478" y="2950"/>
                  <a:pt x="10232" y="2950"/>
                </a:cubicBezTo>
                <a:close/>
                <a:moveTo>
                  <a:pt x="6002" y="12835"/>
                </a:moveTo>
                <a:cubicBezTo>
                  <a:pt x="6318" y="13128"/>
                  <a:pt x="6666" y="13387"/>
                  <a:pt x="7036" y="13608"/>
                </a:cubicBezTo>
                <a:lnTo>
                  <a:pt x="5807" y="15450"/>
                </a:lnTo>
                <a:lnTo>
                  <a:pt x="5129" y="15450"/>
                </a:lnTo>
                <a:lnTo>
                  <a:pt x="6002" y="12835"/>
                </a:lnTo>
                <a:close/>
                <a:moveTo>
                  <a:pt x="14461" y="12835"/>
                </a:moveTo>
                <a:lnTo>
                  <a:pt x="15334" y="15450"/>
                </a:lnTo>
                <a:lnTo>
                  <a:pt x="14656" y="15450"/>
                </a:lnTo>
                <a:lnTo>
                  <a:pt x="13427" y="13608"/>
                </a:lnTo>
                <a:cubicBezTo>
                  <a:pt x="13798" y="13387"/>
                  <a:pt x="14145" y="13128"/>
                  <a:pt x="14461" y="12835"/>
                </a:cubicBezTo>
                <a:close/>
                <a:moveTo>
                  <a:pt x="9271" y="0"/>
                </a:moveTo>
                <a:cubicBezTo>
                  <a:pt x="9004" y="0"/>
                  <a:pt x="8789" y="215"/>
                  <a:pt x="8789" y="482"/>
                </a:cubicBezTo>
                <a:lnTo>
                  <a:pt x="8789" y="2156"/>
                </a:lnTo>
                <a:cubicBezTo>
                  <a:pt x="6187" y="2774"/>
                  <a:pt x="4208" y="5022"/>
                  <a:pt x="3999" y="7757"/>
                </a:cubicBezTo>
                <a:lnTo>
                  <a:pt x="3678" y="7757"/>
                </a:lnTo>
                <a:lnTo>
                  <a:pt x="2859" y="6668"/>
                </a:lnTo>
                <a:cubicBezTo>
                  <a:pt x="2766" y="6538"/>
                  <a:pt x="2619" y="6469"/>
                  <a:pt x="2470" y="6469"/>
                </a:cubicBezTo>
                <a:cubicBezTo>
                  <a:pt x="2370" y="6469"/>
                  <a:pt x="2268" y="6500"/>
                  <a:pt x="2181" y="6565"/>
                </a:cubicBezTo>
                <a:cubicBezTo>
                  <a:pt x="1968" y="6726"/>
                  <a:pt x="1927" y="7033"/>
                  <a:pt x="2091" y="7245"/>
                </a:cubicBezTo>
                <a:lnTo>
                  <a:pt x="2476" y="7757"/>
                </a:lnTo>
                <a:lnTo>
                  <a:pt x="1754" y="7757"/>
                </a:lnTo>
                <a:lnTo>
                  <a:pt x="937" y="6668"/>
                </a:lnTo>
                <a:cubicBezTo>
                  <a:pt x="843" y="6538"/>
                  <a:pt x="696" y="6468"/>
                  <a:pt x="547" y="6468"/>
                </a:cubicBezTo>
                <a:cubicBezTo>
                  <a:pt x="447" y="6468"/>
                  <a:pt x="345" y="6500"/>
                  <a:pt x="259" y="6565"/>
                </a:cubicBezTo>
                <a:cubicBezTo>
                  <a:pt x="43" y="6726"/>
                  <a:pt x="4" y="7033"/>
                  <a:pt x="168" y="7245"/>
                </a:cubicBezTo>
                <a:lnTo>
                  <a:pt x="553" y="7757"/>
                </a:lnTo>
                <a:cubicBezTo>
                  <a:pt x="291" y="7762"/>
                  <a:pt x="81" y="7976"/>
                  <a:pt x="81" y="8238"/>
                </a:cubicBezTo>
                <a:cubicBezTo>
                  <a:pt x="81" y="8500"/>
                  <a:pt x="291" y="8714"/>
                  <a:pt x="553" y="8718"/>
                </a:cubicBezTo>
                <a:lnTo>
                  <a:pt x="168" y="9231"/>
                </a:lnTo>
                <a:cubicBezTo>
                  <a:pt x="1" y="9443"/>
                  <a:pt x="42" y="9751"/>
                  <a:pt x="257" y="9913"/>
                </a:cubicBezTo>
                <a:cubicBezTo>
                  <a:pt x="344" y="9978"/>
                  <a:pt x="445" y="10009"/>
                  <a:pt x="545" y="10009"/>
                </a:cubicBezTo>
                <a:cubicBezTo>
                  <a:pt x="695" y="10009"/>
                  <a:pt x="843" y="9939"/>
                  <a:pt x="937" y="9808"/>
                </a:cubicBezTo>
                <a:lnTo>
                  <a:pt x="1754" y="8718"/>
                </a:lnTo>
                <a:lnTo>
                  <a:pt x="2476" y="8718"/>
                </a:lnTo>
                <a:lnTo>
                  <a:pt x="2091" y="9231"/>
                </a:lnTo>
                <a:cubicBezTo>
                  <a:pt x="1924" y="9443"/>
                  <a:pt x="1965" y="9751"/>
                  <a:pt x="2180" y="9913"/>
                </a:cubicBezTo>
                <a:cubicBezTo>
                  <a:pt x="2267" y="9978"/>
                  <a:pt x="2368" y="10009"/>
                  <a:pt x="2468" y="10009"/>
                </a:cubicBezTo>
                <a:cubicBezTo>
                  <a:pt x="2618" y="10009"/>
                  <a:pt x="2766" y="9939"/>
                  <a:pt x="2859" y="9808"/>
                </a:cubicBezTo>
                <a:lnTo>
                  <a:pt x="3678" y="8720"/>
                </a:lnTo>
                <a:lnTo>
                  <a:pt x="4000" y="8720"/>
                </a:lnTo>
                <a:cubicBezTo>
                  <a:pt x="4092" y="9918"/>
                  <a:pt x="4529" y="11064"/>
                  <a:pt x="5260" y="12020"/>
                </a:cubicBezTo>
                <a:lnTo>
                  <a:pt x="4006" y="15778"/>
                </a:lnTo>
                <a:cubicBezTo>
                  <a:pt x="3902" y="16090"/>
                  <a:pt x="4135" y="16411"/>
                  <a:pt x="4463" y="16411"/>
                </a:cubicBezTo>
                <a:lnTo>
                  <a:pt x="6065" y="16411"/>
                </a:lnTo>
                <a:cubicBezTo>
                  <a:pt x="6226" y="16411"/>
                  <a:pt x="6376" y="16332"/>
                  <a:pt x="6465" y="16197"/>
                </a:cubicBezTo>
                <a:lnTo>
                  <a:pt x="7905" y="14039"/>
                </a:lnTo>
                <a:cubicBezTo>
                  <a:pt x="8651" y="14339"/>
                  <a:pt x="9442" y="14489"/>
                  <a:pt x="10232" y="14489"/>
                </a:cubicBezTo>
                <a:cubicBezTo>
                  <a:pt x="11023" y="14489"/>
                  <a:pt x="11813" y="14339"/>
                  <a:pt x="12560" y="14039"/>
                </a:cubicBezTo>
                <a:lnTo>
                  <a:pt x="13998" y="16197"/>
                </a:lnTo>
                <a:cubicBezTo>
                  <a:pt x="14087" y="16332"/>
                  <a:pt x="14238" y="16411"/>
                  <a:pt x="14399" y="16411"/>
                </a:cubicBezTo>
                <a:lnTo>
                  <a:pt x="16002" y="16411"/>
                </a:lnTo>
                <a:cubicBezTo>
                  <a:pt x="16330" y="16411"/>
                  <a:pt x="16561" y="16090"/>
                  <a:pt x="16457" y="15778"/>
                </a:cubicBezTo>
                <a:lnTo>
                  <a:pt x="15203" y="12020"/>
                </a:lnTo>
                <a:cubicBezTo>
                  <a:pt x="16034" y="10934"/>
                  <a:pt x="16483" y="9606"/>
                  <a:pt x="16482" y="8238"/>
                </a:cubicBezTo>
                <a:cubicBezTo>
                  <a:pt x="16482" y="5288"/>
                  <a:pt x="14427" y="2809"/>
                  <a:pt x="11674" y="2156"/>
                </a:cubicBezTo>
                <a:lnTo>
                  <a:pt x="11674" y="482"/>
                </a:lnTo>
                <a:cubicBezTo>
                  <a:pt x="11674" y="215"/>
                  <a:pt x="11459" y="0"/>
                  <a:pt x="11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6" name="Google Shape;2876;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7" name="Google Shape;2877;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8" name="Google Shape;2878;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9" name="Google Shape;2879;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0" name="Google Shape;2880;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869"/>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2864"/>
                                        </p:tgtEl>
                                        <p:attrNameLst>
                                          <p:attrName>style.visibility</p:attrName>
                                        </p:attrNameLst>
                                      </p:cBhvr>
                                      <p:to>
                                        <p:strVal val="visible"/>
                                      </p:to>
                                    </p:set>
                                    <p:anim calcmode="lin" valueType="num">
                                      <p:cBhvr additive="base">
                                        <p:cTn id="9" dur="1000"/>
                                        <p:tgtEl>
                                          <p:spTgt spid="2864"/>
                                        </p:tgtEl>
                                        <p:attrNameLst>
                                          <p:attrName>ppt_x</p:attrName>
                                        </p:attrNameLst>
                                      </p:cBhvr>
                                      <p:tavLst>
                                        <p:tav tm="0">
                                          <p:val>
                                            <p:strVal val="#ppt_x+1"/>
                                          </p:val>
                                        </p:tav>
                                        <p:tav tm="100000">
                                          <p:val>
                                            <p:strVal val="#ppt_x"/>
                                          </p:val>
                                        </p:tav>
                                      </p:tavLst>
                                    </p:anim>
                                  </p:childTnLst>
                                </p:cTn>
                              </p:par>
                              <p:par>
                                <p:cTn id="10" presetID="10" presetClass="entr" presetSubtype="0" fill="hold" nodeType="withEffect">
                                  <p:stCondLst>
                                    <p:cond delay="0"/>
                                  </p:stCondLst>
                                  <p:childTnLst>
                                    <p:set>
                                      <p:cBhvr>
                                        <p:cTn id="11" dur="1" fill="hold">
                                          <p:stCondLst>
                                            <p:cond delay="0"/>
                                          </p:stCondLst>
                                        </p:cTn>
                                        <p:tgtEl>
                                          <p:spTgt spid="2858"/>
                                        </p:tgtEl>
                                        <p:attrNameLst>
                                          <p:attrName>style.visibility</p:attrName>
                                        </p:attrNameLst>
                                      </p:cBhvr>
                                      <p:to>
                                        <p:strVal val="visible"/>
                                      </p:to>
                                    </p:set>
                                    <p:animEffect transition="in" filter="fade">
                                      <p:cBhvr>
                                        <p:cTn id="12" dur="1000"/>
                                        <p:tgtEl>
                                          <p:spTgt spid="2858"/>
                                        </p:tgtEl>
                                      </p:cBhvr>
                                    </p:animEffect>
                                  </p:childTnLst>
                                </p:cTn>
                              </p:par>
                              <p:par>
                                <p:cTn id="13" presetID="10" presetClass="entr" presetSubtype="0" fill="hold" nodeType="withEffect">
                                  <p:stCondLst>
                                    <p:cond delay="0"/>
                                  </p:stCondLst>
                                  <p:childTnLst>
                                    <p:set>
                                      <p:cBhvr>
                                        <p:cTn id="14" dur="1" fill="hold">
                                          <p:stCondLst>
                                            <p:cond delay="0"/>
                                          </p:stCondLst>
                                        </p:cTn>
                                        <p:tgtEl>
                                          <p:spTgt spid="2859"/>
                                        </p:tgtEl>
                                        <p:attrNameLst>
                                          <p:attrName>style.visibility</p:attrName>
                                        </p:attrNameLst>
                                      </p:cBhvr>
                                      <p:to>
                                        <p:strVal val="visible"/>
                                      </p:to>
                                    </p:set>
                                    <p:animEffect transition="in" filter="fade">
                                      <p:cBhvr>
                                        <p:cTn id="15" dur="1000"/>
                                        <p:tgtEl>
                                          <p:spTgt spid="2859"/>
                                        </p:tgtEl>
                                      </p:cBhvr>
                                    </p:animEffect>
                                  </p:childTnLst>
                                </p:cTn>
                              </p:par>
                              <p:par>
                                <p:cTn id="16" presetID="10" presetClass="entr" presetSubtype="0" fill="hold" nodeType="withEffect">
                                  <p:stCondLst>
                                    <p:cond delay="0"/>
                                  </p:stCondLst>
                                  <p:childTnLst>
                                    <p:set>
                                      <p:cBhvr>
                                        <p:cTn id="17" dur="1" fill="hold">
                                          <p:stCondLst>
                                            <p:cond delay="0"/>
                                          </p:stCondLst>
                                        </p:cTn>
                                        <p:tgtEl>
                                          <p:spTgt spid="2860"/>
                                        </p:tgtEl>
                                        <p:attrNameLst>
                                          <p:attrName>style.visibility</p:attrName>
                                        </p:attrNameLst>
                                      </p:cBhvr>
                                      <p:to>
                                        <p:strVal val="visible"/>
                                      </p:to>
                                    </p:set>
                                    <p:animEffect transition="in" filter="fade">
                                      <p:cBhvr>
                                        <p:cTn id="18" dur="1000"/>
                                        <p:tgtEl>
                                          <p:spTgt spid="2860"/>
                                        </p:tgtEl>
                                      </p:cBhvr>
                                    </p:animEffect>
                                  </p:childTnLst>
                                </p:cTn>
                              </p:par>
                              <p:par>
                                <p:cTn id="19" presetID="10" presetClass="entr" presetSubtype="0" fill="hold" nodeType="withEffect">
                                  <p:stCondLst>
                                    <p:cond delay="0"/>
                                  </p:stCondLst>
                                  <p:childTnLst>
                                    <p:set>
                                      <p:cBhvr>
                                        <p:cTn id="20" dur="1" fill="hold">
                                          <p:stCondLst>
                                            <p:cond delay="0"/>
                                          </p:stCondLst>
                                        </p:cTn>
                                        <p:tgtEl>
                                          <p:spTgt spid="2861"/>
                                        </p:tgtEl>
                                        <p:attrNameLst>
                                          <p:attrName>style.visibility</p:attrName>
                                        </p:attrNameLst>
                                      </p:cBhvr>
                                      <p:to>
                                        <p:strVal val="visible"/>
                                      </p:to>
                                    </p:set>
                                    <p:animEffect transition="in" filter="fade">
                                      <p:cBhvr>
                                        <p:cTn id="21" dur="1000"/>
                                        <p:tgtEl>
                                          <p:spTgt spid="2861"/>
                                        </p:tgtEl>
                                      </p:cBhvr>
                                    </p:animEffect>
                                  </p:childTnLst>
                                </p:cTn>
                              </p:par>
                              <p:par>
                                <p:cTn id="22" presetID="10" presetClass="entr" presetSubtype="0" fill="hold" nodeType="withEffect">
                                  <p:stCondLst>
                                    <p:cond delay="0"/>
                                  </p:stCondLst>
                                  <p:childTnLst>
                                    <p:set>
                                      <p:cBhvr>
                                        <p:cTn id="23" dur="1" fill="hold">
                                          <p:stCondLst>
                                            <p:cond delay="0"/>
                                          </p:stCondLst>
                                        </p:cTn>
                                        <p:tgtEl>
                                          <p:spTgt spid="2871"/>
                                        </p:tgtEl>
                                        <p:attrNameLst>
                                          <p:attrName>style.visibility</p:attrName>
                                        </p:attrNameLst>
                                      </p:cBhvr>
                                      <p:to>
                                        <p:strVal val="visible"/>
                                      </p:to>
                                    </p:set>
                                    <p:animEffect transition="in" filter="fade">
                                      <p:cBhvr>
                                        <p:cTn id="24" dur="1000"/>
                                        <p:tgtEl>
                                          <p:spTgt spid="2871"/>
                                        </p:tgtEl>
                                      </p:cBhvr>
                                    </p:animEffect>
                                  </p:childTnLst>
                                </p:cTn>
                              </p:par>
                              <p:par>
                                <p:cTn id="25" presetID="10" presetClass="entr" presetSubtype="0" fill="hold" nodeType="withEffect">
                                  <p:stCondLst>
                                    <p:cond delay="0"/>
                                  </p:stCondLst>
                                  <p:childTnLst>
                                    <p:set>
                                      <p:cBhvr>
                                        <p:cTn id="26" dur="1" fill="hold">
                                          <p:stCondLst>
                                            <p:cond delay="0"/>
                                          </p:stCondLst>
                                        </p:cTn>
                                        <p:tgtEl>
                                          <p:spTgt spid="2875"/>
                                        </p:tgtEl>
                                        <p:attrNameLst>
                                          <p:attrName>style.visibility</p:attrName>
                                        </p:attrNameLst>
                                      </p:cBhvr>
                                      <p:to>
                                        <p:strVal val="visible"/>
                                      </p:to>
                                    </p:set>
                                    <p:animEffect transition="in" filter="fade">
                                      <p:cBhvr>
                                        <p:cTn id="27" dur="1000"/>
                                        <p:tgtEl>
                                          <p:spTgt spid="2875"/>
                                        </p:tgtEl>
                                      </p:cBhvr>
                                    </p:animEffect>
                                  </p:childTnLst>
                                </p:cTn>
                              </p:par>
                              <p:par>
                                <p:cTn id="28" presetID="23" presetClass="entr" presetSubtype="16" fill="hold" nodeType="withEffect">
                                  <p:stCondLst>
                                    <p:cond delay="0"/>
                                  </p:stCondLst>
                                  <p:childTnLst>
                                    <p:set>
                                      <p:cBhvr>
                                        <p:cTn id="29" dur="1" fill="hold">
                                          <p:stCondLst>
                                            <p:cond delay="0"/>
                                          </p:stCondLst>
                                        </p:cTn>
                                        <p:tgtEl>
                                          <p:spTgt spid="2863"/>
                                        </p:tgtEl>
                                        <p:attrNameLst>
                                          <p:attrName>style.visibility</p:attrName>
                                        </p:attrNameLst>
                                      </p:cBhvr>
                                      <p:to>
                                        <p:strVal val="visible"/>
                                      </p:to>
                                    </p:set>
                                    <p:anim calcmode="lin" valueType="num">
                                      <p:cBhvr additive="base">
                                        <p:cTn id="30" dur="1000"/>
                                        <p:tgtEl>
                                          <p:spTgt spid="2863"/>
                                        </p:tgtEl>
                                        <p:attrNameLst>
                                          <p:attrName>ppt_w</p:attrName>
                                        </p:attrNameLst>
                                      </p:cBhvr>
                                      <p:tavLst>
                                        <p:tav tm="0">
                                          <p:val>
                                            <p:strVal val="0"/>
                                          </p:val>
                                        </p:tav>
                                        <p:tav tm="100000">
                                          <p:val>
                                            <p:strVal val="#ppt_w"/>
                                          </p:val>
                                        </p:tav>
                                      </p:tavLst>
                                    </p:anim>
                                    <p:anim calcmode="lin" valueType="num">
                                      <p:cBhvr additive="base">
                                        <p:cTn id="31" dur="1000"/>
                                        <p:tgtEl>
                                          <p:spTgt spid="2863"/>
                                        </p:tgtEl>
                                        <p:attrNameLst>
                                          <p:attrName>ppt_h</p:attrName>
                                        </p:attrNameLst>
                                      </p:cBhvr>
                                      <p:tavLst>
                                        <p:tav tm="0">
                                          <p:val>
                                            <p:strVal val="0"/>
                                          </p:val>
                                        </p:tav>
                                        <p:tav tm="100000">
                                          <p:val>
                                            <p:strVal val="#ppt_h"/>
                                          </p:val>
                                        </p:tav>
                                      </p:tavLst>
                                    </p:anim>
                                  </p:childTnLst>
                                </p:cTn>
                              </p:par>
                              <p:par>
                                <p:cTn id="32" presetID="23" presetClass="entr" presetSubtype="16" fill="hold" nodeType="withEffect">
                                  <p:stCondLst>
                                    <p:cond delay="0"/>
                                  </p:stCondLst>
                                  <p:childTnLst>
                                    <p:set>
                                      <p:cBhvr>
                                        <p:cTn id="33" dur="1" fill="hold">
                                          <p:stCondLst>
                                            <p:cond delay="0"/>
                                          </p:stCondLst>
                                        </p:cTn>
                                        <p:tgtEl>
                                          <p:spTgt spid="2862"/>
                                        </p:tgtEl>
                                        <p:attrNameLst>
                                          <p:attrName>style.visibility</p:attrName>
                                        </p:attrNameLst>
                                      </p:cBhvr>
                                      <p:to>
                                        <p:strVal val="visible"/>
                                      </p:to>
                                    </p:set>
                                    <p:anim calcmode="lin" valueType="num">
                                      <p:cBhvr additive="base">
                                        <p:cTn id="34" dur="1000"/>
                                        <p:tgtEl>
                                          <p:spTgt spid="2862"/>
                                        </p:tgtEl>
                                        <p:attrNameLst>
                                          <p:attrName>ppt_w</p:attrName>
                                        </p:attrNameLst>
                                      </p:cBhvr>
                                      <p:tavLst>
                                        <p:tav tm="0">
                                          <p:val>
                                            <p:strVal val="0"/>
                                          </p:val>
                                        </p:tav>
                                        <p:tav tm="100000">
                                          <p:val>
                                            <p:strVal val="#ppt_w"/>
                                          </p:val>
                                        </p:tav>
                                      </p:tavLst>
                                    </p:anim>
                                    <p:anim calcmode="lin" valueType="num">
                                      <p:cBhvr additive="base">
                                        <p:cTn id="35" dur="1000"/>
                                        <p:tgtEl>
                                          <p:spTgt spid="2862"/>
                                        </p:tgtEl>
                                        <p:attrNameLst>
                                          <p:attrName>ppt_h</p:attrName>
                                        </p:attrNameLst>
                                      </p:cBhvr>
                                      <p:tavLst>
                                        <p:tav tm="0">
                                          <p:val>
                                            <p:strVal val="0"/>
                                          </p:val>
                                        </p:tav>
                                        <p:tav tm="100000">
                                          <p:val>
                                            <p:strVal val="#ppt_h"/>
                                          </p:val>
                                        </p:tav>
                                      </p:tavLst>
                                    </p:anim>
                                  </p:childTnLst>
                                </p:cTn>
                              </p:par>
                              <p:par>
                                <p:cTn id="36" presetID="2" presetClass="entr" presetSubtype="8" fill="hold" nodeType="withEffect">
                                  <p:stCondLst>
                                    <p:cond delay="0"/>
                                  </p:stCondLst>
                                  <p:childTnLst>
                                    <p:set>
                                      <p:cBhvr>
                                        <p:cTn id="37" dur="1" fill="hold">
                                          <p:stCondLst>
                                            <p:cond delay="0"/>
                                          </p:stCondLst>
                                        </p:cTn>
                                        <p:tgtEl>
                                          <p:spTgt spid="2870"/>
                                        </p:tgtEl>
                                        <p:attrNameLst>
                                          <p:attrName>style.visibility</p:attrName>
                                        </p:attrNameLst>
                                      </p:cBhvr>
                                      <p:to>
                                        <p:strVal val="visible"/>
                                      </p:to>
                                    </p:set>
                                    <p:anim calcmode="lin" valueType="num">
                                      <p:cBhvr additive="base">
                                        <p:cTn id="38" dur="1000"/>
                                        <p:tgtEl>
                                          <p:spTgt spid="2870"/>
                                        </p:tgtEl>
                                        <p:attrNameLst>
                                          <p:attrName>ppt_x</p:attrName>
                                        </p:attrNameLst>
                                      </p:cBhvr>
                                      <p:tavLst>
                                        <p:tav tm="0">
                                          <p:val>
                                            <p:strVal val="#ppt_x-1"/>
                                          </p:val>
                                        </p:tav>
                                        <p:tav tm="100000">
                                          <p:val>
                                            <p:strVal val="#ppt_x"/>
                                          </p:val>
                                        </p:tav>
                                      </p:tavLst>
                                    </p:anim>
                                  </p:childTnLst>
                                </p:cTn>
                              </p:par>
                              <p:par>
                                <p:cTn id="39" presetID="10" presetClass="entr" presetSubtype="0" fill="hold" nodeType="withEffect">
                                  <p:stCondLst>
                                    <p:cond delay="0"/>
                                  </p:stCondLst>
                                  <p:childTnLst>
                                    <p:set>
                                      <p:cBhvr>
                                        <p:cTn id="40" dur="1" fill="hold">
                                          <p:stCondLst>
                                            <p:cond delay="0"/>
                                          </p:stCondLst>
                                        </p:cTn>
                                        <p:tgtEl>
                                          <p:spTgt spid="2876"/>
                                        </p:tgtEl>
                                        <p:attrNameLst>
                                          <p:attrName>style.visibility</p:attrName>
                                        </p:attrNameLst>
                                      </p:cBhvr>
                                      <p:to>
                                        <p:strVal val="visible"/>
                                      </p:to>
                                    </p:set>
                                    <p:animEffect transition="in" filter="fade">
                                      <p:cBhvr>
                                        <p:cTn id="41" dur="1000"/>
                                        <p:tgtEl>
                                          <p:spTgt spid="2876"/>
                                        </p:tgtEl>
                                      </p:cBhvr>
                                    </p:animEffect>
                                  </p:childTnLst>
                                </p:cTn>
                              </p:par>
                              <p:par>
                                <p:cTn id="42" presetID="10" presetClass="entr" presetSubtype="0" fill="hold" nodeType="withEffect">
                                  <p:stCondLst>
                                    <p:cond delay="0"/>
                                  </p:stCondLst>
                                  <p:childTnLst>
                                    <p:set>
                                      <p:cBhvr>
                                        <p:cTn id="43" dur="1" fill="hold">
                                          <p:stCondLst>
                                            <p:cond delay="0"/>
                                          </p:stCondLst>
                                        </p:cTn>
                                        <p:tgtEl>
                                          <p:spTgt spid="2877"/>
                                        </p:tgtEl>
                                        <p:attrNameLst>
                                          <p:attrName>style.visibility</p:attrName>
                                        </p:attrNameLst>
                                      </p:cBhvr>
                                      <p:to>
                                        <p:strVal val="visible"/>
                                      </p:to>
                                    </p:set>
                                    <p:animEffect transition="in" filter="fade">
                                      <p:cBhvr>
                                        <p:cTn id="44" dur="1000"/>
                                        <p:tgtEl>
                                          <p:spTgt spid="2877"/>
                                        </p:tgtEl>
                                      </p:cBhvr>
                                    </p:animEffect>
                                  </p:childTnLst>
                                </p:cTn>
                              </p:par>
                              <p:par>
                                <p:cTn id="45" presetID="10" presetClass="entr" presetSubtype="0" fill="hold" nodeType="withEffect">
                                  <p:stCondLst>
                                    <p:cond delay="0"/>
                                  </p:stCondLst>
                                  <p:childTnLst>
                                    <p:set>
                                      <p:cBhvr>
                                        <p:cTn id="46" dur="1" fill="hold">
                                          <p:stCondLst>
                                            <p:cond delay="0"/>
                                          </p:stCondLst>
                                        </p:cTn>
                                        <p:tgtEl>
                                          <p:spTgt spid="2878"/>
                                        </p:tgtEl>
                                        <p:attrNameLst>
                                          <p:attrName>style.visibility</p:attrName>
                                        </p:attrNameLst>
                                      </p:cBhvr>
                                      <p:to>
                                        <p:strVal val="visible"/>
                                      </p:to>
                                    </p:set>
                                    <p:animEffect transition="in" filter="fade">
                                      <p:cBhvr>
                                        <p:cTn id="47" dur="1000"/>
                                        <p:tgtEl>
                                          <p:spTgt spid="2878"/>
                                        </p:tgtEl>
                                      </p:cBhvr>
                                    </p:animEffect>
                                  </p:childTnLst>
                                </p:cTn>
                              </p:par>
                              <p:par>
                                <p:cTn id="48" presetID="10" presetClass="entr" presetSubtype="0" fill="hold" nodeType="withEffect">
                                  <p:stCondLst>
                                    <p:cond delay="0"/>
                                  </p:stCondLst>
                                  <p:childTnLst>
                                    <p:set>
                                      <p:cBhvr>
                                        <p:cTn id="49" dur="1" fill="hold">
                                          <p:stCondLst>
                                            <p:cond delay="0"/>
                                          </p:stCondLst>
                                        </p:cTn>
                                        <p:tgtEl>
                                          <p:spTgt spid="2879"/>
                                        </p:tgtEl>
                                        <p:attrNameLst>
                                          <p:attrName>style.visibility</p:attrName>
                                        </p:attrNameLst>
                                      </p:cBhvr>
                                      <p:to>
                                        <p:strVal val="visible"/>
                                      </p:to>
                                    </p:set>
                                    <p:animEffect transition="in" filter="fade">
                                      <p:cBhvr>
                                        <p:cTn id="50" dur="1000"/>
                                        <p:tgtEl>
                                          <p:spTgt spid="2879"/>
                                        </p:tgtEl>
                                      </p:cBhvr>
                                    </p:animEffect>
                                  </p:childTnLst>
                                </p:cTn>
                              </p:par>
                              <p:par>
                                <p:cTn id="51" presetID="10" presetClass="entr" presetSubtype="0" fill="hold" nodeType="withEffect">
                                  <p:stCondLst>
                                    <p:cond delay="0"/>
                                  </p:stCondLst>
                                  <p:childTnLst>
                                    <p:set>
                                      <p:cBhvr>
                                        <p:cTn id="52" dur="1" fill="hold">
                                          <p:stCondLst>
                                            <p:cond delay="0"/>
                                          </p:stCondLst>
                                        </p:cTn>
                                        <p:tgtEl>
                                          <p:spTgt spid="2880"/>
                                        </p:tgtEl>
                                        <p:attrNameLst>
                                          <p:attrName>style.visibility</p:attrName>
                                        </p:attrNameLst>
                                      </p:cBhvr>
                                      <p:to>
                                        <p:strVal val="visible"/>
                                      </p:to>
                                    </p:set>
                                    <p:animEffect transition="in" filter="fade">
                                      <p:cBhvr>
                                        <p:cTn id="53" dur="1000"/>
                                        <p:tgtEl>
                                          <p:spTgt spid="2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4"/>
        <p:cNvGrpSpPr/>
        <p:nvPr/>
      </p:nvGrpSpPr>
      <p:grpSpPr>
        <a:xfrm>
          <a:off x="0" y="0"/>
          <a:ext cx="0" cy="0"/>
          <a:chOff x="0" y="0"/>
          <a:chExt cx="0" cy="0"/>
        </a:xfrm>
      </p:grpSpPr>
      <p:sp>
        <p:nvSpPr>
          <p:cNvPr id="2885" name="Google Shape;2885;p64"/>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a:t>Major requirements </a:t>
            </a:r>
            <a:endParaRPr dirty="0"/>
          </a:p>
        </p:txBody>
      </p:sp>
      <p:sp>
        <p:nvSpPr>
          <p:cNvPr id="2886" name="Google Shape;2886;p64"/>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02</a:t>
            </a:r>
            <a:endParaRPr dirty="0"/>
          </a:p>
        </p:txBody>
      </p:sp>
      <p:sp>
        <p:nvSpPr>
          <p:cNvPr id="2887" name="Google Shape;2887;p64"/>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Tools used in our project</a:t>
            </a:r>
            <a:endParaRPr dirty="0"/>
          </a:p>
        </p:txBody>
      </p:sp>
      <p:cxnSp>
        <p:nvCxnSpPr>
          <p:cNvPr id="2888" name="Google Shape;2888;p64"/>
          <p:cNvCxnSpPr/>
          <p:nvPr/>
        </p:nvCxnSpPr>
        <p:spPr>
          <a:xfrm>
            <a:off x="1337971" y="3176040"/>
            <a:ext cx="4218900" cy="0"/>
          </a:xfrm>
          <a:prstGeom prst="straightConnector1">
            <a:avLst/>
          </a:prstGeom>
          <a:noFill/>
          <a:ln w="9525" cap="flat" cmpd="sng">
            <a:solidFill>
              <a:schemeClr val="lt1"/>
            </a:solidFill>
            <a:prstDash val="solid"/>
            <a:round/>
            <a:headEnd type="none" w="med" len="med"/>
            <a:tailEnd type="none" w="med" len="med"/>
          </a:ln>
        </p:spPr>
      </p:cxnSp>
      <p:sp>
        <p:nvSpPr>
          <p:cNvPr id="2889" name="Google Shape;2889;p64"/>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90" name="Google Shape;2890;p64"/>
          <p:cNvGrpSpPr/>
          <p:nvPr/>
        </p:nvGrpSpPr>
        <p:grpSpPr>
          <a:xfrm flipH="1">
            <a:off x="5943474" y="3141820"/>
            <a:ext cx="1965289" cy="517060"/>
            <a:chOff x="3539975" y="3523525"/>
            <a:chExt cx="745925" cy="196250"/>
          </a:xfrm>
        </p:grpSpPr>
        <p:sp>
          <p:nvSpPr>
            <p:cNvPr id="2891" name="Google Shape;2891;p6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2" name="Google Shape;2892;p6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3" name="Google Shape;2893;p6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4" name="Google Shape;2894;p6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5" name="Google Shape;2895;p6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6" name="Google Shape;2896;p6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7" name="Google Shape;2897;p6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8" name="Google Shape;2898;p6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9" name="Google Shape;2899;p6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0" name="Google Shape;2900;p6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1" name="Google Shape;2901;p6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2" name="Google Shape;2902;p6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3" name="Google Shape;2903;p6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4" name="Google Shape;2904;p6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5" name="Google Shape;2905;p6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6" name="Google Shape;2906;p6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07" name="Google Shape;2907;p6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8" name="Google Shape;2908;p6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09" name="Google Shape;2909;p6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0" name="Google Shape;2910;p6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1" name="Google Shape;2911;p6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890"/>
                                        </p:tgtEl>
                                        <p:attrNameLst>
                                          <p:attrName>style.visibility</p:attrName>
                                        </p:attrNameLst>
                                      </p:cBhvr>
                                      <p:to>
                                        <p:strVal val="visible"/>
                                      </p:to>
                                    </p:set>
                                    <p:anim calcmode="lin" valueType="num">
                                      <p:cBhvr additive="base">
                                        <p:cTn id="7" dur="1000"/>
                                        <p:tgtEl>
                                          <p:spTgt spid="2890"/>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2886"/>
                                        </p:tgtEl>
                                        <p:attrNameLst>
                                          <p:attrName>style.visibility</p:attrName>
                                        </p:attrNameLst>
                                      </p:cBhvr>
                                      <p:to>
                                        <p:strVal val="visible"/>
                                      </p:to>
                                    </p:set>
                                    <p:anim calcmode="lin" valueType="num">
                                      <p:cBhvr additive="base">
                                        <p:cTn id="10" dur="1000"/>
                                        <p:tgtEl>
                                          <p:spTgt spid="2886"/>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2885"/>
                                        </p:tgtEl>
                                        <p:attrNameLst>
                                          <p:attrName>style.visibility</p:attrName>
                                        </p:attrNameLst>
                                      </p:cBhvr>
                                      <p:to>
                                        <p:strVal val="visible"/>
                                      </p:to>
                                    </p:set>
                                    <p:anim calcmode="lin" valueType="num">
                                      <p:cBhvr additive="base">
                                        <p:cTn id="13" dur="1000"/>
                                        <p:tgtEl>
                                          <p:spTgt spid="2885"/>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2888"/>
                                        </p:tgtEl>
                                        <p:attrNameLst>
                                          <p:attrName>style.visibility</p:attrName>
                                        </p:attrNameLst>
                                      </p:cBhvr>
                                      <p:to>
                                        <p:strVal val="visible"/>
                                      </p:to>
                                    </p:set>
                                    <p:anim calcmode="lin" valueType="num">
                                      <p:cBhvr additive="base">
                                        <p:cTn id="16" dur="1000"/>
                                        <p:tgtEl>
                                          <p:spTgt spid="2888"/>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2887"/>
                                        </p:tgtEl>
                                        <p:attrNameLst>
                                          <p:attrName>style.visibility</p:attrName>
                                        </p:attrNameLst>
                                      </p:cBhvr>
                                      <p:to>
                                        <p:strVal val="visible"/>
                                      </p:to>
                                    </p:set>
                                    <p:animEffect transition="in" filter="fade">
                                      <p:cBhvr>
                                        <p:cTn id="19" dur="1000"/>
                                        <p:tgtEl>
                                          <p:spTgt spid="2887"/>
                                        </p:tgtEl>
                                      </p:cBhvr>
                                    </p:animEffect>
                                  </p:childTnLst>
                                </p:cTn>
                              </p:par>
                              <p:par>
                                <p:cTn id="20" presetID="8" presetClass="emph" presetSubtype="0" fill="hold" nodeType="withEffect">
                                  <p:stCondLst>
                                    <p:cond delay="0"/>
                                  </p:stCondLst>
                                  <p:childTnLst>
                                    <p:animRot by="-21600000">
                                      <p:cBhvr>
                                        <p:cTn id="21" dur="1000" fill="hold"/>
                                        <p:tgtEl>
                                          <p:spTgt spid="2889"/>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2907"/>
                                        </p:tgtEl>
                                        <p:attrNameLst>
                                          <p:attrName>style.visibility</p:attrName>
                                        </p:attrNameLst>
                                      </p:cBhvr>
                                      <p:to>
                                        <p:strVal val="visible"/>
                                      </p:to>
                                    </p:set>
                                    <p:animEffect transition="in" filter="fade">
                                      <p:cBhvr>
                                        <p:cTn id="24" dur="1000"/>
                                        <p:tgtEl>
                                          <p:spTgt spid="2907"/>
                                        </p:tgtEl>
                                      </p:cBhvr>
                                    </p:animEffect>
                                  </p:childTnLst>
                                </p:cTn>
                              </p:par>
                              <p:par>
                                <p:cTn id="25" presetID="10" presetClass="entr" presetSubtype="0" fill="hold" nodeType="withEffect">
                                  <p:stCondLst>
                                    <p:cond delay="0"/>
                                  </p:stCondLst>
                                  <p:childTnLst>
                                    <p:set>
                                      <p:cBhvr>
                                        <p:cTn id="26" dur="1" fill="hold">
                                          <p:stCondLst>
                                            <p:cond delay="0"/>
                                          </p:stCondLst>
                                        </p:cTn>
                                        <p:tgtEl>
                                          <p:spTgt spid="2908"/>
                                        </p:tgtEl>
                                        <p:attrNameLst>
                                          <p:attrName>style.visibility</p:attrName>
                                        </p:attrNameLst>
                                      </p:cBhvr>
                                      <p:to>
                                        <p:strVal val="visible"/>
                                      </p:to>
                                    </p:set>
                                    <p:animEffect transition="in" filter="fade">
                                      <p:cBhvr>
                                        <p:cTn id="27" dur="1000"/>
                                        <p:tgtEl>
                                          <p:spTgt spid="2908"/>
                                        </p:tgtEl>
                                      </p:cBhvr>
                                    </p:animEffect>
                                  </p:childTnLst>
                                </p:cTn>
                              </p:par>
                              <p:par>
                                <p:cTn id="28" presetID="10" presetClass="entr" presetSubtype="0" fill="hold" nodeType="withEffect">
                                  <p:stCondLst>
                                    <p:cond delay="0"/>
                                  </p:stCondLst>
                                  <p:childTnLst>
                                    <p:set>
                                      <p:cBhvr>
                                        <p:cTn id="29" dur="1" fill="hold">
                                          <p:stCondLst>
                                            <p:cond delay="0"/>
                                          </p:stCondLst>
                                        </p:cTn>
                                        <p:tgtEl>
                                          <p:spTgt spid="2909"/>
                                        </p:tgtEl>
                                        <p:attrNameLst>
                                          <p:attrName>style.visibility</p:attrName>
                                        </p:attrNameLst>
                                      </p:cBhvr>
                                      <p:to>
                                        <p:strVal val="visible"/>
                                      </p:to>
                                    </p:set>
                                    <p:animEffect transition="in" filter="fade">
                                      <p:cBhvr>
                                        <p:cTn id="30" dur="1000"/>
                                        <p:tgtEl>
                                          <p:spTgt spid="2909"/>
                                        </p:tgtEl>
                                      </p:cBhvr>
                                    </p:animEffect>
                                  </p:childTnLst>
                                </p:cTn>
                              </p:par>
                              <p:par>
                                <p:cTn id="31" presetID="10" presetClass="entr" presetSubtype="0" fill="hold" nodeType="withEffect">
                                  <p:stCondLst>
                                    <p:cond delay="0"/>
                                  </p:stCondLst>
                                  <p:childTnLst>
                                    <p:set>
                                      <p:cBhvr>
                                        <p:cTn id="32" dur="1" fill="hold">
                                          <p:stCondLst>
                                            <p:cond delay="0"/>
                                          </p:stCondLst>
                                        </p:cTn>
                                        <p:tgtEl>
                                          <p:spTgt spid="2910"/>
                                        </p:tgtEl>
                                        <p:attrNameLst>
                                          <p:attrName>style.visibility</p:attrName>
                                        </p:attrNameLst>
                                      </p:cBhvr>
                                      <p:to>
                                        <p:strVal val="visible"/>
                                      </p:to>
                                    </p:set>
                                    <p:animEffect transition="in" filter="fade">
                                      <p:cBhvr>
                                        <p:cTn id="33" dur="1000"/>
                                        <p:tgtEl>
                                          <p:spTgt spid="2910"/>
                                        </p:tgtEl>
                                      </p:cBhvr>
                                    </p:animEffect>
                                  </p:childTnLst>
                                </p:cTn>
                              </p:par>
                              <p:par>
                                <p:cTn id="34" presetID="10" presetClass="entr" presetSubtype="0" fill="hold" nodeType="withEffect">
                                  <p:stCondLst>
                                    <p:cond delay="0"/>
                                  </p:stCondLst>
                                  <p:childTnLst>
                                    <p:set>
                                      <p:cBhvr>
                                        <p:cTn id="35" dur="1" fill="hold">
                                          <p:stCondLst>
                                            <p:cond delay="0"/>
                                          </p:stCondLst>
                                        </p:cTn>
                                        <p:tgtEl>
                                          <p:spTgt spid="2911"/>
                                        </p:tgtEl>
                                        <p:attrNameLst>
                                          <p:attrName>style.visibility</p:attrName>
                                        </p:attrNameLst>
                                      </p:cBhvr>
                                      <p:to>
                                        <p:strVal val="visible"/>
                                      </p:to>
                                    </p:set>
                                    <p:animEffect transition="in" filter="fade">
                                      <p:cBhvr>
                                        <p:cTn id="36" dur="1000"/>
                                        <p:tgtEl>
                                          <p:spTgt spid="2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5"/>
        <p:cNvGrpSpPr/>
        <p:nvPr/>
      </p:nvGrpSpPr>
      <p:grpSpPr>
        <a:xfrm>
          <a:off x="0" y="0"/>
          <a:ext cx="0" cy="0"/>
          <a:chOff x="0" y="0"/>
          <a:chExt cx="0" cy="0"/>
        </a:xfrm>
      </p:grpSpPr>
      <p:sp>
        <p:nvSpPr>
          <p:cNvPr id="2916" name="Google Shape;2916;p6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MAJOR REQUIREMENTS</a:t>
            </a:r>
            <a:endParaRPr dirty="0"/>
          </a:p>
        </p:txBody>
      </p:sp>
      <p:sp>
        <p:nvSpPr>
          <p:cNvPr id="2917" name="Google Shape;2917;p65"/>
          <p:cNvSpPr txBox="1">
            <a:spLocks noGrp="1"/>
          </p:cNvSpPr>
          <p:nvPr>
            <p:ph type="subTitle" idx="1"/>
          </p:nvPr>
        </p:nvSpPr>
        <p:spPr>
          <a:xfrm>
            <a:off x="3358449" y="2462609"/>
            <a:ext cx="24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Python</a:t>
            </a:r>
            <a:endParaRPr dirty="0"/>
          </a:p>
        </p:txBody>
      </p:sp>
      <p:sp>
        <p:nvSpPr>
          <p:cNvPr id="2918" name="Google Shape;2918;p65"/>
          <p:cNvSpPr txBox="1">
            <a:spLocks noGrp="1"/>
          </p:cNvSpPr>
          <p:nvPr>
            <p:ph type="subTitle" idx="2"/>
          </p:nvPr>
        </p:nvSpPr>
        <p:spPr>
          <a:xfrm>
            <a:off x="3358449" y="3003259"/>
            <a:ext cx="2474400" cy="7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This tool is used to perform different types of sorting and coding.</a:t>
            </a:r>
            <a:endParaRPr dirty="0"/>
          </a:p>
          <a:p>
            <a:pPr marL="0" lvl="0" indent="0" algn="l" rtl="0">
              <a:spcBef>
                <a:spcPts val="0"/>
              </a:spcBef>
              <a:spcAft>
                <a:spcPts val="0"/>
              </a:spcAft>
              <a:buNone/>
            </a:pPr>
            <a:endParaRPr dirty="0"/>
          </a:p>
        </p:txBody>
      </p:sp>
      <p:sp>
        <p:nvSpPr>
          <p:cNvPr id="2919" name="Google Shape;2919;p65"/>
          <p:cNvSpPr txBox="1">
            <a:spLocks noGrp="1"/>
          </p:cNvSpPr>
          <p:nvPr>
            <p:ph type="subTitle" idx="3"/>
          </p:nvPr>
        </p:nvSpPr>
        <p:spPr>
          <a:xfrm>
            <a:off x="5977725" y="2462593"/>
            <a:ext cx="2474400" cy="76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PowerBI and Matlab</a:t>
            </a:r>
            <a:endParaRPr dirty="0"/>
          </a:p>
        </p:txBody>
      </p:sp>
      <p:sp>
        <p:nvSpPr>
          <p:cNvPr id="2920" name="Google Shape;2920;p65"/>
          <p:cNvSpPr txBox="1">
            <a:spLocks noGrp="1"/>
          </p:cNvSpPr>
          <p:nvPr>
            <p:ph type="subTitle" idx="4"/>
          </p:nvPr>
        </p:nvSpPr>
        <p:spPr>
          <a:xfrm>
            <a:off x="5977723" y="3271134"/>
            <a:ext cx="2474400" cy="7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These tool show different visual representation of different stats.</a:t>
            </a:r>
            <a:endParaRPr dirty="0"/>
          </a:p>
        </p:txBody>
      </p:sp>
      <p:sp>
        <p:nvSpPr>
          <p:cNvPr id="2921" name="Google Shape;2921;p65"/>
          <p:cNvSpPr txBox="1">
            <a:spLocks noGrp="1"/>
          </p:cNvSpPr>
          <p:nvPr>
            <p:ph type="subTitle" idx="5"/>
          </p:nvPr>
        </p:nvSpPr>
        <p:spPr>
          <a:xfrm>
            <a:off x="739174" y="2462609"/>
            <a:ext cx="24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Microsoft Excel</a:t>
            </a:r>
            <a:endParaRPr dirty="0"/>
          </a:p>
        </p:txBody>
      </p:sp>
      <p:sp>
        <p:nvSpPr>
          <p:cNvPr id="2922" name="Google Shape;2922;p65"/>
          <p:cNvSpPr txBox="1">
            <a:spLocks noGrp="1"/>
          </p:cNvSpPr>
          <p:nvPr>
            <p:ph type="subTitle" idx="6"/>
          </p:nvPr>
        </p:nvSpPr>
        <p:spPr>
          <a:xfrm>
            <a:off x="739174" y="3003259"/>
            <a:ext cx="2474400" cy="7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We enter our data from this tool to perform different operations.</a:t>
            </a:r>
            <a:endParaRPr dirty="0"/>
          </a:p>
        </p:txBody>
      </p:sp>
      <p:sp>
        <p:nvSpPr>
          <p:cNvPr id="2923" name="Google Shape;2923;p65"/>
          <p:cNvSpPr/>
          <p:nvPr/>
        </p:nvSpPr>
        <p:spPr>
          <a:xfrm>
            <a:off x="810195" y="186687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4" name="Google Shape;2924;p65"/>
          <p:cNvSpPr/>
          <p:nvPr/>
        </p:nvSpPr>
        <p:spPr>
          <a:xfrm>
            <a:off x="3429470" y="186687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5" name="Google Shape;2925;p65"/>
          <p:cNvSpPr/>
          <p:nvPr/>
        </p:nvSpPr>
        <p:spPr>
          <a:xfrm>
            <a:off x="6048745" y="186687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26" name="Google Shape;2926;p65"/>
          <p:cNvGrpSpPr/>
          <p:nvPr/>
        </p:nvGrpSpPr>
        <p:grpSpPr>
          <a:xfrm flipH="1">
            <a:off x="9148986" y="905775"/>
            <a:ext cx="357454" cy="956304"/>
            <a:chOff x="357713" y="600975"/>
            <a:chExt cx="357454" cy="956304"/>
          </a:xfrm>
        </p:grpSpPr>
        <p:sp>
          <p:nvSpPr>
            <p:cNvPr id="2927" name="Google Shape;2927;p6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8" name="Google Shape;2928;p6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29" name="Google Shape;2929;p6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0" name="Google Shape;2930;p6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31" name="Google Shape;2931;p65"/>
          <p:cNvGrpSpPr/>
          <p:nvPr/>
        </p:nvGrpSpPr>
        <p:grpSpPr>
          <a:xfrm>
            <a:off x="4571988" y="1341371"/>
            <a:ext cx="793256" cy="182899"/>
            <a:chOff x="2685575" y="2835950"/>
            <a:chExt cx="433000" cy="99825"/>
          </a:xfrm>
        </p:grpSpPr>
        <p:sp>
          <p:nvSpPr>
            <p:cNvPr id="2932" name="Google Shape;2932;p6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3" name="Google Shape;2933;p6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4" name="Google Shape;2934;p6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5" name="Google Shape;2935;p6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36" name="Google Shape;2936;p65"/>
          <p:cNvGrpSpPr/>
          <p:nvPr/>
        </p:nvGrpSpPr>
        <p:grpSpPr>
          <a:xfrm flipH="1">
            <a:off x="5599463" y="-1060328"/>
            <a:ext cx="2019176" cy="2019176"/>
            <a:chOff x="1943325" y="-220375"/>
            <a:chExt cx="1298672" cy="1298672"/>
          </a:xfrm>
        </p:grpSpPr>
        <p:sp>
          <p:nvSpPr>
            <p:cNvPr id="2937" name="Google Shape;2937;p65"/>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8" name="Google Shape;2938;p65"/>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9" name="Google Shape;2939;p65"/>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0" name="Google Shape;2940;p65"/>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1" name="Google Shape;2941;p65"/>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2" name="Google Shape;2942;p65"/>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3" name="Google Shape;2943;p65"/>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4" name="Google Shape;2944;p65"/>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5" name="Google Shape;2945;p65"/>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6" name="Google Shape;2946;p65"/>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7" name="Google Shape;2947;p65"/>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8" name="Google Shape;2948;p65"/>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9" name="Google Shape;2949;p65"/>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0" name="Google Shape;2950;p65"/>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1" name="Google Shape;2951;p65"/>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2" name="Google Shape;2952;p65"/>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3" name="Google Shape;2953;p65"/>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4" name="Google Shape;2954;p65"/>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5" name="Google Shape;2955;p65"/>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6" name="Google Shape;2956;p65"/>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7" name="Google Shape;2957;p65"/>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8" name="Google Shape;2958;p65"/>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9" name="Google Shape;2959;p65"/>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0" name="Google Shape;2960;p65"/>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1" name="Google Shape;2961;p65"/>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2" name="Google Shape;2962;p65"/>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3" name="Google Shape;2963;p65"/>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4" name="Google Shape;2964;p65"/>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5" name="Google Shape;2965;p65"/>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6" name="Google Shape;2966;p65"/>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7" name="Google Shape;2967;p65"/>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8" name="Google Shape;2968;p65"/>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69" name="Google Shape;2969;p65"/>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0" name="Google Shape;2970;p65"/>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1" name="Google Shape;2971;p65"/>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2" name="Google Shape;2972;p65"/>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3" name="Google Shape;2973;p65"/>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4" name="Google Shape;2974;p65"/>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5" name="Google Shape;2975;p65"/>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6" name="Google Shape;2976;p65"/>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7" name="Google Shape;2977;p65"/>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8" name="Google Shape;2978;p65"/>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9" name="Google Shape;2979;p65"/>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0" name="Google Shape;2980;p65"/>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1" name="Google Shape;2981;p65"/>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2" name="Google Shape;2982;p65"/>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3" name="Google Shape;2983;p65"/>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4" name="Google Shape;2984;p65"/>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85" name="Google Shape;2985;p65"/>
          <p:cNvSpPr/>
          <p:nvPr/>
        </p:nvSpPr>
        <p:spPr>
          <a:xfrm flipH="1">
            <a:off x="7923741" y="74747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986" name="Google Shape;2986;p65"/>
          <p:cNvGrpSpPr/>
          <p:nvPr/>
        </p:nvGrpSpPr>
        <p:grpSpPr>
          <a:xfrm>
            <a:off x="6156409" y="1995865"/>
            <a:ext cx="328117" cy="328057"/>
            <a:chOff x="4534444" y="2479828"/>
            <a:chExt cx="375377" cy="375308"/>
          </a:xfrm>
        </p:grpSpPr>
        <p:sp>
          <p:nvSpPr>
            <p:cNvPr id="2987" name="Google Shape;2987;p65"/>
            <p:cNvSpPr/>
            <p:nvPr/>
          </p:nvSpPr>
          <p:spPr>
            <a:xfrm>
              <a:off x="4534444" y="2479828"/>
              <a:ext cx="375377" cy="375308"/>
            </a:xfrm>
            <a:custGeom>
              <a:avLst/>
              <a:gdLst/>
              <a:ahLst/>
              <a:cxnLst/>
              <a:rect l="l" t="t" r="r" b="b"/>
              <a:pathLst>
                <a:path w="20206" h="20205" extrusionOk="0">
                  <a:moveTo>
                    <a:pt x="2579" y="1188"/>
                  </a:moveTo>
                  <a:lnTo>
                    <a:pt x="2579" y="2585"/>
                  </a:lnTo>
                  <a:lnTo>
                    <a:pt x="1184" y="2585"/>
                  </a:lnTo>
                  <a:lnTo>
                    <a:pt x="1184" y="1188"/>
                  </a:lnTo>
                  <a:close/>
                  <a:moveTo>
                    <a:pt x="16443" y="1188"/>
                  </a:moveTo>
                  <a:lnTo>
                    <a:pt x="16443" y="2585"/>
                  </a:lnTo>
                  <a:lnTo>
                    <a:pt x="3763" y="2585"/>
                  </a:lnTo>
                  <a:lnTo>
                    <a:pt x="3763" y="1188"/>
                  </a:lnTo>
                  <a:close/>
                  <a:moveTo>
                    <a:pt x="19021" y="1188"/>
                  </a:moveTo>
                  <a:lnTo>
                    <a:pt x="19021" y="2585"/>
                  </a:lnTo>
                  <a:lnTo>
                    <a:pt x="17627" y="2585"/>
                  </a:lnTo>
                  <a:lnTo>
                    <a:pt x="17627" y="1188"/>
                  </a:lnTo>
                  <a:close/>
                  <a:moveTo>
                    <a:pt x="2579" y="3771"/>
                  </a:moveTo>
                  <a:lnTo>
                    <a:pt x="2579" y="11282"/>
                  </a:lnTo>
                  <a:lnTo>
                    <a:pt x="1184" y="11282"/>
                  </a:lnTo>
                  <a:lnTo>
                    <a:pt x="1184" y="3771"/>
                  </a:lnTo>
                  <a:close/>
                  <a:moveTo>
                    <a:pt x="16443" y="3771"/>
                  </a:moveTo>
                  <a:lnTo>
                    <a:pt x="16443" y="11282"/>
                  </a:lnTo>
                  <a:lnTo>
                    <a:pt x="12453" y="11282"/>
                  </a:lnTo>
                  <a:lnTo>
                    <a:pt x="9191" y="8571"/>
                  </a:lnTo>
                  <a:lnTo>
                    <a:pt x="9223" y="11282"/>
                  </a:lnTo>
                  <a:lnTo>
                    <a:pt x="3763" y="11282"/>
                  </a:lnTo>
                  <a:lnTo>
                    <a:pt x="3763" y="3771"/>
                  </a:lnTo>
                  <a:close/>
                  <a:moveTo>
                    <a:pt x="19021" y="3772"/>
                  </a:moveTo>
                  <a:lnTo>
                    <a:pt x="19021" y="11282"/>
                  </a:lnTo>
                  <a:lnTo>
                    <a:pt x="17627" y="11282"/>
                  </a:lnTo>
                  <a:lnTo>
                    <a:pt x="17627" y="3772"/>
                  </a:lnTo>
                  <a:close/>
                  <a:moveTo>
                    <a:pt x="2579" y="12469"/>
                  </a:moveTo>
                  <a:lnTo>
                    <a:pt x="2579" y="13866"/>
                  </a:lnTo>
                  <a:lnTo>
                    <a:pt x="1184" y="13866"/>
                  </a:lnTo>
                  <a:lnTo>
                    <a:pt x="1184" y="12469"/>
                  </a:lnTo>
                  <a:close/>
                  <a:moveTo>
                    <a:pt x="9236" y="12469"/>
                  </a:moveTo>
                  <a:lnTo>
                    <a:pt x="9252" y="13866"/>
                  </a:lnTo>
                  <a:lnTo>
                    <a:pt x="3763" y="13866"/>
                  </a:lnTo>
                  <a:lnTo>
                    <a:pt x="3763" y="12469"/>
                  </a:lnTo>
                  <a:close/>
                  <a:moveTo>
                    <a:pt x="16443" y="12469"/>
                  </a:moveTo>
                  <a:lnTo>
                    <a:pt x="16443" y="13866"/>
                  </a:lnTo>
                  <a:lnTo>
                    <a:pt x="15563" y="13866"/>
                  </a:lnTo>
                  <a:lnTo>
                    <a:pt x="13882" y="12469"/>
                  </a:lnTo>
                  <a:close/>
                  <a:moveTo>
                    <a:pt x="19021" y="12469"/>
                  </a:moveTo>
                  <a:lnTo>
                    <a:pt x="19021" y="13866"/>
                  </a:lnTo>
                  <a:lnTo>
                    <a:pt x="17627" y="13866"/>
                  </a:lnTo>
                  <a:lnTo>
                    <a:pt x="17627" y="12469"/>
                  </a:lnTo>
                  <a:close/>
                  <a:moveTo>
                    <a:pt x="10404" y="11119"/>
                  </a:moveTo>
                  <a:lnTo>
                    <a:pt x="14709" y="14698"/>
                  </a:lnTo>
                  <a:lnTo>
                    <a:pt x="13146" y="15445"/>
                  </a:lnTo>
                  <a:lnTo>
                    <a:pt x="14405" y="18089"/>
                  </a:lnTo>
                  <a:lnTo>
                    <a:pt x="13288" y="18623"/>
                  </a:lnTo>
                  <a:lnTo>
                    <a:pt x="12031" y="15981"/>
                  </a:lnTo>
                  <a:lnTo>
                    <a:pt x="10468" y="16727"/>
                  </a:lnTo>
                  <a:lnTo>
                    <a:pt x="10404" y="11119"/>
                  </a:lnTo>
                  <a:close/>
                  <a:moveTo>
                    <a:pt x="0" y="1"/>
                  </a:moveTo>
                  <a:lnTo>
                    <a:pt x="0" y="15053"/>
                  </a:lnTo>
                  <a:lnTo>
                    <a:pt x="9264" y="15053"/>
                  </a:lnTo>
                  <a:lnTo>
                    <a:pt x="9305" y="18598"/>
                  </a:lnTo>
                  <a:lnTo>
                    <a:pt x="11471" y="17562"/>
                  </a:lnTo>
                  <a:lnTo>
                    <a:pt x="12728" y="20204"/>
                  </a:lnTo>
                  <a:lnTo>
                    <a:pt x="15981" y="18649"/>
                  </a:lnTo>
                  <a:lnTo>
                    <a:pt x="14726" y="16006"/>
                  </a:lnTo>
                  <a:lnTo>
                    <a:pt x="16721" y="15053"/>
                  </a:lnTo>
                  <a:lnTo>
                    <a:pt x="20205" y="15053"/>
                  </a:lnTo>
                  <a:lnTo>
                    <a:pt x="20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8" name="Google Shape;2988;p65"/>
            <p:cNvSpPr/>
            <p:nvPr/>
          </p:nvSpPr>
          <p:spPr>
            <a:xfrm>
              <a:off x="4667180" y="2574263"/>
              <a:ext cx="113267" cy="22067"/>
            </a:xfrm>
            <a:custGeom>
              <a:avLst/>
              <a:gdLst/>
              <a:ahLst/>
              <a:cxnLst/>
              <a:rect l="l" t="t" r="r" b="b"/>
              <a:pathLst>
                <a:path w="6097" h="1188" extrusionOk="0">
                  <a:moveTo>
                    <a:pt x="1" y="0"/>
                  </a:moveTo>
                  <a:lnTo>
                    <a:pt x="1" y="1187"/>
                  </a:lnTo>
                  <a:lnTo>
                    <a:pt x="6097" y="1187"/>
                  </a:lnTo>
                  <a:lnTo>
                    <a:pt x="6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9" name="Google Shape;2989;p65"/>
            <p:cNvSpPr/>
            <p:nvPr/>
          </p:nvSpPr>
          <p:spPr>
            <a:xfrm>
              <a:off x="4646299" y="2615481"/>
              <a:ext cx="155029" cy="22067"/>
            </a:xfrm>
            <a:custGeom>
              <a:avLst/>
              <a:gdLst/>
              <a:ahLst/>
              <a:cxnLst/>
              <a:rect l="l" t="t" r="r" b="b"/>
              <a:pathLst>
                <a:path w="8345" h="1188" extrusionOk="0">
                  <a:moveTo>
                    <a:pt x="0" y="0"/>
                  </a:moveTo>
                  <a:lnTo>
                    <a:pt x="0" y="1187"/>
                  </a:lnTo>
                  <a:lnTo>
                    <a:pt x="8345" y="1187"/>
                  </a:lnTo>
                  <a:lnTo>
                    <a:pt x="83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90" name="Google Shape;2990;p65"/>
          <p:cNvGrpSpPr/>
          <p:nvPr/>
        </p:nvGrpSpPr>
        <p:grpSpPr>
          <a:xfrm>
            <a:off x="3537134" y="1987855"/>
            <a:ext cx="328085" cy="328057"/>
            <a:chOff x="2477933" y="3080134"/>
            <a:chExt cx="375340" cy="375308"/>
          </a:xfrm>
        </p:grpSpPr>
        <p:sp>
          <p:nvSpPr>
            <p:cNvPr id="2991" name="Google Shape;2991;p65"/>
            <p:cNvSpPr/>
            <p:nvPr/>
          </p:nvSpPr>
          <p:spPr>
            <a:xfrm>
              <a:off x="2716487" y="3155233"/>
              <a:ext cx="75685" cy="111097"/>
            </a:xfrm>
            <a:custGeom>
              <a:avLst/>
              <a:gdLst/>
              <a:ahLst/>
              <a:cxnLst/>
              <a:rect l="l" t="t" r="r" b="b"/>
              <a:pathLst>
                <a:path w="4074" h="5981" extrusionOk="0">
                  <a:moveTo>
                    <a:pt x="2037" y="1165"/>
                  </a:moveTo>
                  <a:cubicBezTo>
                    <a:pt x="2508" y="1165"/>
                    <a:pt x="2890" y="1546"/>
                    <a:pt x="2890" y="2018"/>
                  </a:cubicBezTo>
                  <a:lnTo>
                    <a:pt x="2890" y="2908"/>
                  </a:lnTo>
                  <a:lnTo>
                    <a:pt x="1185" y="2908"/>
                  </a:lnTo>
                  <a:lnTo>
                    <a:pt x="1185" y="2018"/>
                  </a:lnTo>
                  <a:cubicBezTo>
                    <a:pt x="1186" y="1548"/>
                    <a:pt x="1567" y="1165"/>
                    <a:pt x="2037" y="1165"/>
                  </a:cubicBezTo>
                  <a:close/>
                  <a:moveTo>
                    <a:pt x="2037" y="1"/>
                  </a:moveTo>
                  <a:cubicBezTo>
                    <a:pt x="920" y="1"/>
                    <a:pt x="11" y="901"/>
                    <a:pt x="1" y="2018"/>
                  </a:cubicBezTo>
                  <a:lnTo>
                    <a:pt x="1" y="5980"/>
                  </a:lnTo>
                  <a:lnTo>
                    <a:pt x="1185" y="5980"/>
                  </a:lnTo>
                  <a:lnTo>
                    <a:pt x="1185" y="4093"/>
                  </a:lnTo>
                  <a:lnTo>
                    <a:pt x="2890" y="4093"/>
                  </a:lnTo>
                  <a:lnTo>
                    <a:pt x="2890" y="5980"/>
                  </a:lnTo>
                  <a:lnTo>
                    <a:pt x="4074" y="5980"/>
                  </a:lnTo>
                  <a:lnTo>
                    <a:pt x="4074" y="2018"/>
                  </a:lnTo>
                  <a:cubicBezTo>
                    <a:pt x="4063" y="901"/>
                    <a:pt x="3154" y="1"/>
                    <a:pt x="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2" name="Google Shape;2992;p65"/>
            <p:cNvSpPr/>
            <p:nvPr/>
          </p:nvSpPr>
          <p:spPr>
            <a:xfrm>
              <a:off x="2536508" y="3154880"/>
              <a:ext cx="91773" cy="112193"/>
            </a:xfrm>
            <a:custGeom>
              <a:avLst/>
              <a:gdLst/>
              <a:ahLst/>
              <a:cxnLst/>
              <a:rect l="l" t="t" r="r" b="b"/>
              <a:pathLst>
                <a:path w="4940" h="6040" extrusionOk="0">
                  <a:moveTo>
                    <a:pt x="2037" y="1186"/>
                  </a:moveTo>
                  <a:cubicBezTo>
                    <a:pt x="2507" y="1186"/>
                    <a:pt x="2890" y="1567"/>
                    <a:pt x="2890" y="2038"/>
                  </a:cubicBezTo>
                  <a:lnTo>
                    <a:pt x="2890" y="4003"/>
                  </a:lnTo>
                  <a:cubicBezTo>
                    <a:pt x="2890" y="4474"/>
                    <a:pt x="2507" y="4856"/>
                    <a:pt x="2037" y="4856"/>
                  </a:cubicBezTo>
                  <a:cubicBezTo>
                    <a:pt x="1565" y="4856"/>
                    <a:pt x="1185" y="4474"/>
                    <a:pt x="1185" y="4003"/>
                  </a:cubicBezTo>
                  <a:lnTo>
                    <a:pt x="1185" y="2038"/>
                  </a:lnTo>
                  <a:cubicBezTo>
                    <a:pt x="1185" y="1567"/>
                    <a:pt x="1565" y="1186"/>
                    <a:pt x="2037" y="1186"/>
                  </a:cubicBezTo>
                  <a:close/>
                  <a:moveTo>
                    <a:pt x="2037" y="0"/>
                  </a:moveTo>
                  <a:cubicBezTo>
                    <a:pt x="913" y="0"/>
                    <a:pt x="1" y="913"/>
                    <a:pt x="1" y="2037"/>
                  </a:cubicBezTo>
                  <a:lnTo>
                    <a:pt x="1" y="4002"/>
                  </a:lnTo>
                  <a:cubicBezTo>
                    <a:pt x="2" y="5126"/>
                    <a:pt x="913" y="6038"/>
                    <a:pt x="2037" y="6040"/>
                  </a:cubicBezTo>
                  <a:cubicBezTo>
                    <a:pt x="2583" y="6040"/>
                    <a:pt x="3108" y="5819"/>
                    <a:pt x="3490" y="5428"/>
                  </a:cubicBezTo>
                  <a:lnTo>
                    <a:pt x="4199" y="5998"/>
                  </a:lnTo>
                  <a:lnTo>
                    <a:pt x="4939" y="5075"/>
                  </a:lnTo>
                  <a:lnTo>
                    <a:pt x="4042" y="4354"/>
                  </a:lnTo>
                  <a:cubicBezTo>
                    <a:pt x="4063" y="4238"/>
                    <a:pt x="4074" y="4120"/>
                    <a:pt x="4074" y="4003"/>
                  </a:cubicBezTo>
                  <a:lnTo>
                    <a:pt x="4074" y="2037"/>
                  </a:lnTo>
                  <a:cubicBezTo>
                    <a:pt x="4074" y="913"/>
                    <a:pt x="3161" y="0"/>
                    <a:pt x="2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3" name="Google Shape;2993;p65"/>
            <p:cNvSpPr/>
            <p:nvPr/>
          </p:nvSpPr>
          <p:spPr>
            <a:xfrm>
              <a:off x="2477933" y="3080134"/>
              <a:ext cx="375340" cy="375308"/>
            </a:xfrm>
            <a:custGeom>
              <a:avLst/>
              <a:gdLst/>
              <a:ahLst/>
              <a:cxnLst/>
              <a:rect l="l" t="t" r="r" b="b"/>
              <a:pathLst>
                <a:path w="20204" h="20205" extrusionOk="0">
                  <a:moveTo>
                    <a:pt x="9509" y="1183"/>
                  </a:moveTo>
                  <a:lnTo>
                    <a:pt x="9509" y="12668"/>
                  </a:lnTo>
                  <a:lnTo>
                    <a:pt x="1184" y="12668"/>
                  </a:lnTo>
                  <a:lnTo>
                    <a:pt x="1184" y="1183"/>
                  </a:lnTo>
                  <a:close/>
                  <a:moveTo>
                    <a:pt x="19020" y="1183"/>
                  </a:moveTo>
                  <a:lnTo>
                    <a:pt x="19020" y="12668"/>
                  </a:lnTo>
                  <a:lnTo>
                    <a:pt x="10695" y="12668"/>
                  </a:lnTo>
                  <a:lnTo>
                    <a:pt x="10695" y="1183"/>
                  </a:lnTo>
                  <a:close/>
                  <a:moveTo>
                    <a:pt x="19020" y="13852"/>
                  </a:moveTo>
                  <a:lnTo>
                    <a:pt x="19020" y="15667"/>
                  </a:lnTo>
                  <a:lnTo>
                    <a:pt x="1184" y="15667"/>
                  </a:lnTo>
                  <a:lnTo>
                    <a:pt x="1184" y="13852"/>
                  </a:lnTo>
                  <a:close/>
                  <a:moveTo>
                    <a:pt x="11473" y="16851"/>
                  </a:moveTo>
                  <a:lnTo>
                    <a:pt x="11473" y="17562"/>
                  </a:lnTo>
                  <a:cubicBezTo>
                    <a:pt x="11473" y="18080"/>
                    <a:pt x="11625" y="18589"/>
                    <a:pt x="11913" y="19022"/>
                  </a:cubicBezTo>
                  <a:lnTo>
                    <a:pt x="8293" y="19022"/>
                  </a:lnTo>
                  <a:cubicBezTo>
                    <a:pt x="8581" y="18589"/>
                    <a:pt x="8734" y="18081"/>
                    <a:pt x="8734" y="17562"/>
                  </a:cubicBezTo>
                  <a:lnTo>
                    <a:pt x="8734" y="16851"/>
                  </a:lnTo>
                  <a:close/>
                  <a:moveTo>
                    <a:pt x="0" y="1"/>
                  </a:moveTo>
                  <a:lnTo>
                    <a:pt x="0" y="16850"/>
                  </a:lnTo>
                  <a:lnTo>
                    <a:pt x="7549" y="16850"/>
                  </a:lnTo>
                  <a:lnTo>
                    <a:pt x="7549" y="17560"/>
                  </a:lnTo>
                  <a:cubicBezTo>
                    <a:pt x="7548" y="18366"/>
                    <a:pt x="6895" y="19019"/>
                    <a:pt x="6089" y="19020"/>
                  </a:cubicBezTo>
                  <a:lnTo>
                    <a:pt x="4263" y="19020"/>
                  </a:lnTo>
                  <a:lnTo>
                    <a:pt x="4263" y="20204"/>
                  </a:lnTo>
                  <a:lnTo>
                    <a:pt x="15943" y="20204"/>
                  </a:lnTo>
                  <a:lnTo>
                    <a:pt x="15943" y="19022"/>
                  </a:lnTo>
                  <a:lnTo>
                    <a:pt x="14117" y="19022"/>
                  </a:lnTo>
                  <a:cubicBezTo>
                    <a:pt x="13311" y="19020"/>
                    <a:pt x="12657" y="18366"/>
                    <a:pt x="12657" y="17562"/>
                  </a:cubicBezTo>
                  <a:lnTo>
                    <a:pt x="12657" y="16851"/>
                  </a:lnTo>
                  <a:lnTo>
                    <a:pt x="20204" y="16850"/>
                  </a:lnTo>
                  <a:lnTo>
                    <a:pt x="202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94" name="Google Shape;2994;p65"/>
          <p:cNvGrpSpPr/>
          <p:nvPr/>
        </p:nvGrpSpPr>
        <p:grpSpPr>
          <a:xfrm>
            <a:off x="917859" y="1982797"/>
            <a:ext cx="328117" cy="328073"/>
            <a:chOff x="1911245" y="3660176"/>
            <a:chExt cx="375377" cy="375326"/>
          </a:xfrm>
        </p:grpSpPr>
        <p:sp>
          <p:nvSpPr>
            <p:cNvPr id="2995" name="Google Shape;2995;p65"/>
            <p:cNvSpPr/>
            <p:nvPr/>
          </p:nvSpPr>
          <p:spPr>
            <a:xfrm>
              <a:off x="1911245" y="3660176"/>
              <a:ext cx="375377" cy="375326"/>
            </a:xfrm>
            <a:custGeom>
              <a:avLst/>
              <a:gdLst/>
              <a:ahLst/>
              <a:cxnLst/>
              <a:rect l="l" t="t" r="r" b="b"/>
              <a:pathLst>
                <a:path w="20206" h="20206" extrusionOk="0">
                  <a:moveTo>
                    <a:pt x="9511" y="3605"/>
                  </a:moveTo>
                  <a:lnTo>
                    <a:pt x="9511" y="7721"/>
                  </a:lnTo>
                  <a:lnTo>
                    <a:pt x="3679" y="7721"/>
                  </a:lnTo>
                  <a:lnTo>
                    <a:pt x="3679" y="3605"/>
                  </a:lnTo>
                  <a:close/>
                  <a:moveTo>
                    <a:pt x="16525" y="3605"/>
                  </a:moveTo>
                  <a:lnTo>
                    <a:pt x="16527" y="7721"/>
                  </a:lnTo>
                  <a:lnTo>
                    <a:pt x="10693" y="7721"/>
                  </a:lnTo>
                  <a:lnTo>
                    <a:pt x="10693" y="3605"/>
                  </a:lnTo>
                  <a:close/>
                  <a:moveTo>
                    <a:pt x="9511" y="8905"/>
                  </a:moveTo>
                  <a:lnTo>
                    <a:pt x="9511" y="13023"/>
                  </a:lnTo>
                  <a:lnTo>
                    <a:pt x="3679" y="13023"/>
                  </a:lnTo>
                  <a:lnTo>
                    <a:pt x="3679" y="8905"/>
                  </a:lnTo>
                  <a:close/>
                  <a:moveTo>
                    <a:pt x="16527" y="8905"/>
                  </a:moveTo>
                  <a:lnTo>
                    <a:pt x="16527" y="13023"/>
                  </a:lnTo>
                  <a:lnTo>
                    <a:pt x="10693" y="13023"/>
                  </a:lnTo>
                  <a:lnTo>
                    <a:pt x="10695" y="8905"/>
                  </a:lnTo>
                  <a:close/>
                  <a:moveTo>
                    <a:pt x="19021" y="1184"/>
                  </a:moveTo>
                  <a:lnTo>
                    <a:pt x="19021" y="13023"/>
                  </a:lnTo>
                  <a:lnTo>
                    <a:pt x="17711" y="13023"/>
                  </a:lnTo>
                  <a:lnTo>
                    <a:pt x="17711" y="2421"/>
                  </a:lnTo>
                  <a:lnTo>
                    <a:pt x="2495" y="2421"/>
                  </a:lnTo>
                  <a:lnTo>
                    <a:pt x="2495" y="13023"/>
                  </a:lnTo>
                  <a:lnTo>
                    <a:pt x="1184" y="13023"/>
                  </a:lnTo>
                  <a:lnTo>
                    <a:pt x="1184" y="1184"/>
                  </a:lnTo>
                  <a:close/>
                  <a:moveTo>
                    <a:pt x="19021" y="14205"/>
                  </a:moveTo>
                  <a:lnTo>
                    <a:pt x="19021" y="15665"/>
                  </a:lnTo>
                  <a:lnTo>
                    <a:pt x="1184" y="15665"/>
                  </a:lnTo>
                  <a:lnTo>
                    <a:pt x="1184" y="14205"/>
                  </a:lnTo>
                  <a:close/>
                  <a:moveTo>
                    <a:pt x="11473" y="16851"/>
                  </a:moveTo>
                  <a:lnTo>
                    <a:pt x="11473" y="17561"/>
                  </a:lnTo>
                  <a:cubicBezTo>
                    <a:pt x="11473" y="18081"/>
                    <a:pt x="11626" y="18589"/>
                    <a:pt x="11915" y="19021"/>
                  </a:cubicBezTo>
                  <a:lnTo>
                    <a:pt x="11913" y="19020"/>
                  </a:lnTo>
                  <a:lnTo>
                    <a:pt x="8293" y="19020"/>
                  </a:lnTo>
                  <a:cubicBezTo>
                    <a:pt x="8581" y="18589"/>
                    <a:pt x="8734" y="18081"/>
                    <a:pt x="8734" y="17561"/>
                  </a:cubicBezTo>
                  <a:lnTo>
                    <a:pt x="8734" y="16851"/>
                  </a:lnTo>
                  <a:close/>
                  <a:moveTo>
                    <a:pt x="0" y="0"/>
                  </a:moveTo>
                  <a:lnTo>
                    <a:pt x="0" y="16851"/>
                  </a:lnTo>
                  <a:lnTo>
                    <a:pt x="7549" y="16851"/>
                  </a:lnTo>
                  <a:lnTo>
                    <a:pt x="7549" y="17561"/>
                  </a:lnTo>
                  <a:cubicBezTo>
                    <a:pt x="7548" y="18368"/>
                    <a:pt x="6895" y="19020"/>
                    <a:pt x="6089" y="19021"/>
                  </a:cubicBezTo>
                  <a:lnTo>
                    <a:pt x="4261" y="19021"/>
                  </a:lnTo>
                  <a:lnTo>
                    <a:pt x="4261" y="20205"/>
                  </a:lnTo>
                  <a:lnTo>
                    <a:pt x="15943" y="20205"/>
                  </a:lnTo>
                  <a:lnTo>
                    <a:pt x="15943" y="19021"/>
                  </a:lnTo>
                  <a:lnTo>
                    <a:pt x="14115" y="19021"/>
                  </a:lnTo>
                  <a:cubicBezTo>
                    <a:pt x="13309" y="19020"/>
                    <a:pt x="12657" y="18368"/>
                    <a:pt x="12655" y="17561"/>
                  </a:cubicBezTo>
                  <a:lnTo>
                    <a:pt x="12655" y="16851"/>
                  </a:lnTo>
                  <a:lnTo>
                    <a:pt x="20205" y="16851"/>
                  </a:lnTo>
                  <a:lnTo>
                    <a:pt x="202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6" name="Google Shape;2996;p65"/>
            <p:cNvSpPr/>
            <p:nvPr/>
          </p:nvSpPr>
          <p:spPr>
            <a:xfrm>
              <a:off x="2005191" y="3852279"/>
              <a:ext cx="57423" cy="22011"/>
            </a:xfrm>
            <a:custGeom>
              <a:avLst/>
              <a:gdLst/>
              <a:ahLst/>
              <a:cxnLst/>
              <a:rect l="l" t="t" r="r" b="b"/>
              <a:pathLst>
                <a:path w="3091" h="1185" extrusionOk="0">
                  <a:moveTo>
                    <a:pt x="0" y="1"/>
                  </a:moveTo>
                  <a:lnTo>
                    <a:pt x="0" y="1184"/>
                  </a:lnTo>
                  <a:lnTo>
                    <a:pt x="3091" y="1184"/>
                  </a:lnTo>
                  <a:lnTo>
                    <a:pt x="3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7" name="Google Shape;2997;p65"/>
            <p:cNvSpPr/>
            <p:nvPr/>
          </p:nvSpPr>
          <p:spPr>
            <a:xfrm>
              <a:off x="2135661" y="3835951"/>
              <a:ext cx="56160" cy="56152"/>
            </a:xfrm>
            <a:custGeom>
              <a:avLst/>
              <a:gdLst/>
              <a:ahLst/>
              <a:cxnLst/>
              <a:rect l="l" t="t" r="r" b="b"/>
              <a:pathLst>
                <a:path w="3023" h="3023" extrusionOk="0">
                  <a:moveTo>
                    <a:pt x="2186" y="0"/>
                  </a:moveTo>
                  <a:lnTo>
                    <a:pt x="0" y="2186"/>
                  </a:lnTo>
                  <a:lnTo>
                    <a:pt x="838" y="3022"/>
                  </a:lnTo>
                  <a:lnTo>
                    <a:pt x="3022" y="838"/>
                  </a:lnTo>
                  <a:lnTo>
                    <a:pt x="2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8" name="Google Shape;2998;p65"/>
            <p:cNvSpPr/>
            <p:nvPr/>
          </p:nvSpPr>
          <p:spPr>
            <a:xfrm>
              <a:off x="2005191" y="3736724"/>
              <a:ext cx="57460" cy="57415"/>
            </a:xfrm>
            <a:custGeom>
              <a:avLst/>
              <a:gdLst/>
              <a:ahLst/>
              <a:cxnLst/>
              <a:rect l="l" t="t" r="r" b="b"/>
              <a:pathLst>
                <a:path w="3093" h="3091" extrusionOk="0">
                  <a:moveTo>
                    <a:pt x="954" y="0"/>
                  </a:moveTo>
                  <a:lnTo>
                    <a:pt x="954" y="954"/>
                  </a:lnTo>
                  <a:lnTo>
                    <a:pt x="0" y="954"/>
                  </a:lnTo>
                  <a:lnTo>
                    <a:pt x="0" y="2138"/>
                  </a:lnTo>
                  <a:lnTo>
                    <a:pt x="954" y="2138"/>
                  </a:lnTo>
                  <a:lnTo>
                    <a:pt x="954" y="3091"/>
                  </a:lnTo>
                  <a:lnTo>
                    <a:pt x="2138" y="3091"/>
                  </a:lnTo>
                  <a:lnTo>
                    <a:pt x="2138" y="2138"/>
                  </a:lnTo>
                  <a:lnTo>
                    <a:pt x="3092" y="2138"/>
                  </a:lnTo>
                  <a:lnTo>
                    <a:pt x="3092" y="954"/>
                  </a:lnTo>
                  <a:lnTo>
                    <a:pt x="2138" y="954"/>
                  </a:lnTo>
                  <a:lnTo>
                    <a:pt x="21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9" name="Google Shape;2999;p65"/>
            <p:cNvSpPr/>
            <p:nvPr/>
          </p:nvSpPr>
          <p:spPr>
            <a:xfrm>
              <a:off x="2135717" y="3737355"/>
              <a:ext cx="56160" cy="56152"/>
            </a:xfrm>
            <a:custGeom>
              <a:avLst/>
              <a:gdLst/>
              <a:ahLst/>
              <a:cxnLst/>
              <a:rect l="l" t="t" r="r" b="b"/>
              <a:pathLst>
                <a:path w="3023" h="3023" extrusionOk="0">
                  <a:moveTo>
                    <a:pt x="838" y="0"/>
                  </a:moveTo>
                  <a:lnTo>
                    <a:pt x="0" y="838"/>
                  </a:lnTo>
                  <a:lnTo>
                    <a:pt x="674" y="1511"/>
                  </a:lnTo>
                  <a:lnTo>
                    <a:pt x="0" y="2186"/>
                  </a:lnTo>
                  <a:lnTo>
                    <a:pt x="838" y="3022"/>
                  </a:lnTo>
                  <a:lnTo>
                    <a:pt x="1511" y="2349"/>
                  </a:lnTo>
                  <a:lnTo>
                    <a:pt x="2186" y="3022"/>
                  </a:lnTo>
                  <a:lnTo>
                    <a:pt x="3022" y="2186"/>
                  </a:lnTo>
                  <a:lnTo>
                    <a:pt x="2349" y="1511"/>
                  </a:lnTo>
                  <a:lnTo>
                    <a:pt x="3022" y="838"/>
                  </a:lnTo>
                  <a:lnTo>
                    <a:pt x="2186" y="0"/>
                  </a:lnTo>
                  <a:lnTo>
                    <a:pt x="1511" y="674"/>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00" name="Google Shape;3000;p65"/>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1" name="Google Shape;3001;p65"/>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2" name="Google Shape;3002;p65">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3" name="Google Shape;3003;p65">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4" name="Google Shape;3004;p65">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17"/>
                                        </p:tgtEl>
                                        <p:attrNameLst>
                                          <p:attrName>style.visibility</p:attrName>
                                        </p:attrNameLst>
                                      </p:cBhvr>
                                      <p:to>
                                        <p:strVal val="visible"/>
                                      </p:to>
                                    </p:set>
                                    <p:animEffect transition="in" filter="fade">
                                      <p:cBhvr>
                                        <p:cTn id="7" dur="1000"/>
                                        <p:tgtEl>
                                          <p:spTgt spid="2917"/>
                                        </p:tgtEl>
                                      </p:cBhvr>
                                    </p:animEffect>
                                  </p:childTnLst>
                                </p:cTn>
                              </p:par>
                              <p:par>
                                <p:cTn id="8" presetID="10" presetClass="entr" presetSubtype="0" fill="hold" nodeType="withEffect">
                                  <p:stCondLst>
                                    <p:cond delay="0"/>
                                  </p:stCondLst>
                                  <p:childTnLst>
                                    <p:set>
                                      <p:cBhvr>
                                        <p:cTn id="9" dur="1" fill="hold">
                                          <p:stCondLst>
                                            <p:cond delay="0"/>
                                          </p:stCondLst>
                                        </p:cTn>
                                        <p:tgtEl>
                                          <p:spTgt spid="2918"/>
                                        </p:tgtEl>
                                        <p:attrNameLst>
                                          <p:attrName>style.visibility</p:attrName>
                                        </p:attrNameLst>
                                      </p:cBhvr>
                                      <p:to>
                                        <p:strVal val="visible"/>
                                      </p:to>
                                    </p:set>
                                    <p:animEffect transition="in" filter="fade">
                                      <p:cBhvr>
                                        <p:cTn id="10" dur="1000"/>
                                        <p:tgtEl>
                                          <p:spTgt spid="2918"/>
                                        </p:tgtEl>
                                      </p:cBhvr>
                                    </p:animEffect>
                                  </p:childTnLst>
                                </p:cTn>
                              </p:par>
                              <p:par>
                                <p:cTn id="11" presetID="10" presetClass="entr" presetSubtype="0" fill="hold" nodeType="withEffect">
                                  <p:stCondLst>
                                    <p:cond delay="0"/>
                                  </p:stCondLst>
                                  <p:childTnLst>
                                    <p:set>
                                      <p:cBhvr>
                                        <p:cTn id="12" dur="1" fill="hold">
                                          <p:stCondLst>
                                            <p:cond delay="0"/>
                                          </p:stCondLst>
                                        </p:cTn>
                                        <p:tgtEl>
                                          <p:spTgt spid="2919"/>
                                        </p:tgtEl>
                                        <p:attrNameLst>
                                          <p:attrName>style.visibility</p:attrName>
                                        </p:attrNameLst>
                                      </p:cBhvr>
                                      <p:to>
                                        <p:strVal val="visible"/>
                                      </p:to>
                                    </p:set>
                                    <p:animEffect transition="in" filter="fade">
                                      <p:cBhvr>
                                        <p:cTn id="13" dur="1000"/>
                                        <p:tgtEl>
                                          <p:spTgt spid="2919"/>
                                        </p:tgtEl>
                                      </p:cBhvr>
                                    </p:animEffect>
                                  </p:childTnLst>
                                </p:cTn>
                              </p:par>
                              <p:par>
                                <p:cTn id="14" presetID="10" presetClass="entr" presetSubtype="0" fill="hold" nodeType="withEffect">
                                  <p:stCondLst>
                                    <p:cond delay="0"/>
                                  </p:stCondLst>
                                  <p:childTnLst>
                                    <p:set>
                                      <p:cBhvr>
                                        <p:cTn id="15" dur="1" fill="hold">
                                          <p:stCondLst>
                                            <p:cond delay="0"/>
                                          </p:stCondLst>
                                        </p:cTn>
                                        <p:tgtEl>
                                          <p:spTgt spid="2920"/>
                                        </p:tgtEl>
                                        <p:attrNameLst>
                                          <p:attrName>style.visibility</p:attrName>
                                        </p:attrNameLst>
                                      </p:cBhvr>
                                      <p:to>
                                        <p:strVal val="visible"/>
                                      </p:to>
                                    </p:set>
                                    <p:animEffect transition="in" filter="fade">
                                      <p:cBhvr>
                                        <p:cTn id="16" dur="1000"/>
                                        <p:tgtEl>
                                          <p:spTgt spid="2920"/>
                                        </p:tgtEl>
                                      </p:cBhvr>
                                    </p:animEffect>
                                  </p:childTnLst>
                                </p:cTn>
                              </p:par>
                              <p:par>
                                <p:cTn id="17" presetID="10" presetClass="entr" presetSubtype="0" fill="hold" nodeType="withEffect">
                                  <p:stCondLst>
                                    <p:cond delay="0"/>
                                  </p:stCondLst>
                                  <p:childTnLst>
                                    <p:set>
                                      <p:cBhvr>
                                        <p:cTn id="18" dur="1" fill="hold">
                                          <p:stCondLst>
                                            <p:cond delay="0"/>
                                          </p:stCondLst>
                                        </p:cTn>
                                        <p:tgtEl>
                                          <p:spTgt spid="2921"/>
                                        </p:tgtEl>
                                        <p:attrNameLst>
                                          <p:attrName>style.visibility</p:attrName>
                                        </p:attrNameLst>
                                      </p:cBhvr>
                                      <p:to>
                                        <p:strVal val="visible"/>
                                      </p:to>
                                    </p:set>
                                    <p:animEffect transition="in" filter="fade">
                                      <p:cBhvr>
                                        <p:cTn id="19" dur="1000"/>
                                        <p:tgtEl>
                                          <p:spTgt spid="2921"/>
                                        </p:tgtEl>
                                      </p:cBhvr>
                                    </p:animEffect>
                                  </p:childTnLst>
                                </p:cTn>
                              </p:par>
                              <p:par>
                                <p:cTn id="20" presetID="10" presetClass="entr" presetSubtype="0" fill="hold" nodeType="withEffect">
                                  <p:stCondLst>
                                    <p:cond delay="0"/>
                                  </p:stCondLst>
                                  <p:childTnLst>
                                    <p:set>
                                      <p:cBhvr>
                                        <p:cTn id="21" dur="1" fill="hold">
                                          <p:stCondLst>
                                            <p:cond delay="0"/>
                                          </p:stCondLst>
                                        </p:cTn>
                                        <p:tgtEl>
                                          <p:spTgt spid="2986"/>
                                        </p:tgtEl>
                                        <p:attrNameLst>
                                          <p:attrName>style.visibility</p:attrName>
                                        </p:attrNameLst>
                                      </p:cBhvr>
                                      <p:to>
                                        <p:strVal val="visible"/>
                                      </p:to>
                                    </p:set>
                                    <p:animEffect transition="in" filter="fade">
                                      <p:cBhvr>
                                        <p:cTn id="22" dur="1000"/>
                                        <p:tgtEl>
                                          <p:spTgt spid="2986"/>
                                        </p:tgtEl>
                                      </p:cBhvr>
                                    </p:animEffect>
                                  </p:childTnLst>
                                </p:cTn>
                              </p:par>
                              <p:par>
                                <p:cTn id="23" presetID="10" presetClass="entr" presetSubtype="0" fill="hold" nodeType="withEffect">
                                  <p:stCondLst>
                                    <p:cond delay="0"/>
                                  </p:stCondLst>
                                  <p:childTnLst>
                                    <p:set>
                                      <p:cBhvr>
                                        <p:cTn id="24" dur="1" fill="hold">
                                          <p:stCondLst>
                                            <p:cond delay="0"/>
                                          </p:stCondLst>
                                        </p:cTn>
                                        <p:tgtEl>
                                          <p:spTgt spid="2990"/>
                                        </p:tgtEl>
                                        <p:attrNameLst>
                                          <p:attrName>style.visibility</p:attrName>
                                        </p:attrNameLst>
                                      </p:cBhvr>
                                      <p:to>
                                        <p:strVal val="visible"/>
                                      </p:to>
                                    </p:set>
                                    <p:animEffect transition="in" filter="fade">
                                      <p:cBhvr>
                                        <p:cTn id="25" dur="1000"/>
                                        <p:tgtEl>
                                          <p:spTgt spid="2990"/>
                                        </p:tgtEl>
                                      </p:cBhvr>
                                    </p:animEffect>
                                  </p:childTnLst>
                                </p:cTn>
                              </p:par>
                              <p:par>
                                <p:cTn id="26" presetID="10" presetClass="entr" presetSubtype="0" fill="hold" nodeType="withEffect">
                                  <p:stCondLst>
                                    <p:cond delay="0"/>
                                  </p:stCondLst>
                                  <p:childTnLst>
                                    <p:set>
                                      <p:cBhvr>
                                        <p:cTn id="27" dur="1" fill="hold">
                                          <p:stCondLst>
                                            <p:cond delay="0"/>
                                          </p:stCondLst>
                                        </p:cTn>
                                        <p:tgtEl>
                                          <p:spTgt spid="2994"/>
                                        </p:tgtEl>
                                        <p:attrNameLst>
                                          <p:attrName>style.visibility</p:attrName>
                                        </p:attrNameLst>
                                      </p:cBhvr>
                                      <p:to>
                                        <p:strVal val="visible"/>
                                      </p:to>
                                    </p:set>
                                    <p:animEffect transition="in" filter="fade">
                                      <p:cBhvr>
                                        <p:cTn id="28" dur="1000"/>
                                        <p:tgtEl>
                                          <p:spTgt spid="2994"/>
                                        </p:tgtEl>
                                      </p:cBhvr>
                                    </p:animEffect>
                                  </p:childTnLst>
                                </p:cTn>
                              </p:par>
                              <p:par>
                                <p:cTn id="29" presetID="10" presetClass="entr" presetSubtype="0" fill="hold" nodeType="withEffect">
                                  <p:stCondLst>
                                    <p:cond delay="0"/>
                                  </p:stCondLst>
                                  <p:childTnLst>
                                    <p:set>
                                      <p:cBhvr>
                                        <p:cTn id="30" dur="1" fill="hold">
                                          <p:stCondLst>
                                            <p:cond delay="0"/>
                                          </p:stCondLst>
                                        </p:cTn>
                                        <p:tgtEl>
                                          <p:spTgt spid="2922"/>
                                        </p:tgtEl>
                                        <p:attrNameLst>
                                          <p:attrName>style.visibility</p:attrName>
                                        </p:attrNameLst>
                                      </p:cBhvr>
                                      <p:to>
                                        <p:strVal val="visible"/>
                                      </p:to>
                                    </p:set>
                                    <p:animEffect transition="in" filter="fade">
                                      <p:cBhvr>
                                        <p:cTn id="31" dur="1000"/>
                                        <p:tgtEl>
                                          <p:spTgt spid="2922"/>
                                        </p:tgtEl>
                                      </p:cBhvr>
                                    </p:animEffect>
                                  </p:childTnLst>
                                </p:cTn>
                              </p:par>
                              <p:par>
                                <p:cTn id="32" presetID="23" presetClass="entr" presetSubtype="16" fill="hold" nodeType="withEffect">
                                  <p:stCondLst>
                                    <p:cond delay="0"/>
                                  </p:stCondLst>
                                  <p:childTnLst>
                                    <p:set>
                                      <p:cBhvr>
                                        <p:cTn id="33" dur="1" fill="hold">
                                          <p:stCondLst>
                                            <p:cond delay="0"/>
                                          </p:stCondLst>
                                        </p:cTn>
                                        <p:tgtEl>
                                          <p:spTgt spid="2923"/>
                                        </p:tgtEl>
                                        <p:attrNameLst>
                                          <p:attrName>style.visibility</p:attrName>
                                        </p:attrNameLst>
                                      </p:cBhvr>
                                      <p:to>
                                        <p:strVal val="visible"/>
                                      </p:to>
                                    </p:set>
                                    <p:anim calcmode="lin" valueType="num">
                                      <p:cBhvr additive="base">
                                        <p:cTn id="34" dur="1000"/>
                                        <p:tgtEl>
                                          <p:spTgt spid="2923"/>
                                        </p:tgtEl>
                                        <p:attrNameLst>
                                          <p:attrName>ppt_w</p:attrName>
                                        </p:attrNameLst>
                                      </p:cBhvr>
                                      <p:tavLst>
                                        <p:tav tm="0">
                                          <p:val>
                                            <p:strVal val="0"/>
                                          </p:val>
                                        </p:tav>
                                        <p:tav tm="100000">
                                          <p:val>
                                            <p:strVal val="#ppt_w"/>
                                          </p:val>
                                        </p:tav>
                                      </p:tavLst>
                                    </p:anim>
                                    <p:anim calcmode="lin" valueType="num">
                                      <p:cBhvr additive="base">
                                        <p:cTn id="35" dur="1000"/>
                                        <p:tgtEl>
                                          <p:spTgt spid="2923"/>
                                        </p:tgtEl>
                                        <p:attrNameLst>
                                          <p:attrName>ppt_h</p:attrName>
                                        </p:attrNameLst>
                                      </p:cBhvr>
                                      <p:tavLst>
                                        <p:tav tm="0">
                                          <p:val>
                                            <p:str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2924"/>
                                        </p:tgtEl>
                                        <p:attrNameLst>
                                          <p:attrName>style.visibility</p:attrName>
                                        </p:attrNameLst>
                                      </p:cBhvr>
                                      <p:to>
                                        <p:strVal val="visible"/>
                                      </p:to>
                                    </p:set>
                                    <p:anim calcmode="lin" valueType="num">
                                      <p:cBhvr additive="base">
                                        <p:cTn id="38" dur="1000"/>
                                        <p:tgtEl>
                                          <p:spTgt spid="2924"/>
                                        </p:tgtEl>
                                        <p:attrNameLst>
                                          <p:attrName>ppt_w</p:attrName>
                                        </p:attrNameLst>
                                      </p:cBhvr>
                                      <p:tavLst>
                                        <p:tav tm="0">
                                          <p:val>
                                            <p:strVal val="0"/>
                                          </p:val>
                                        </p:tav>
                                        <p:tav tm="100000">
                                          <p:val>
                                            <p:strVal val="#ppt_w"/>
                                          </p:val>
                                        </p:tav>
                                      </p:tavLst>
                                    </p:anim>
                                    <p:anim calcmode="lin" valueType="num">
                                      <p:cBhvr additive="base">
                                        <p:cTn id="39" dur="1000"/>
                                        <p:tgtEl>
                                          <p:spTgt spid="2924"/>
                                        </p:tgtEl>
                                        <p:attrNameLst>
                                          <p:attrName>ppt_h</p:attrName>
                                        </p:attrNameLst>
                                      </p:cBhvr>
                                      <p:tavLst>
                                        <p:tav tm="0">
                                          <p:val>
                                            <p:str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2925"/>
                                        </p:tgtEl>
                                        <p:attrNameLst>
                                          <p:attrName>style.visibility</p:attrName>
                                        </p:attrNameLst>
                                      </p:cBhvr>
                                      <p:to>
                                        <p:strVal val="visible"/>
                                      </p:to>
                                    </p:set>
                                    <p:anim calcmode="lin" valueType="num">
                                      <p:cBhvr additive="base">
                                        <p:cTn id="42" dur="1000"/>
                                        <p:tgtEl>
                                          <p:spTgt spid="2925"/>
                                        </p:tgtEl>
                                        <p:attrNameLst>
                                          <p:attrName>ppt_w</p:attrName>
                                        </p:attrNameLst>
                                      </p:cBhvr>
                                      <p:tavLst>
                                        <p:tav tm="0">
                                          <p:val>
                                            <p:strVal val="0"/>
                                          </p:val>
                                        </p:tav>
                                        <p:tav tm="100000">
                                          <p:val>
                                            <p:strVal val="#ppt_w"/>
                                          </p:val>
                                        </p:tav>
                                      </p:tavLst>
                                    </p:anim>
                                    <p:anim calcmode="lin" valueType="num">
                                      <p:cBhvr additive="base">
                                        <p:cTn id="43" dur="1000"/>
                                        <p:tgtEl>
                                          <p:spTgt spid="2925"/>
                                        </p:tgtEl>
                                        <p:attrNameLst>
                                          <p:attrName>ppt_h</p:attrName>
                                        </p:attrNameLst>
                                      </p:cBhvr>
                                      <p:tavLst>
                                        <p:tav tm="0">
                                          <p:val>
                                            <p:strVal val="0"/>
                                          </p:val>
                                        </p:tav>
                                        <p:tav tm="100000">
                                          <p:val>
                                            <p:strVal val="#ppt_h"/>
                                          </p:val>
                                        </p:tav>
                                      </p:tavLst>
                                    </p:anim>
                                  </p:childTnLst>
                                </p:cTn>
                              </p:par>
                              <p:par>
                                <p:cTn id="44" presetID="2" presetClass="entr" presetSubtype="8" fill="hold" nodeType="withEffect">
                                  <p:stCondLst>
                                    <p:cond delay="0"/>
                                  </p:stCondLst>
                                  <p:childTnLst>
                                    <p:set>
                                      <p:cBhvr>
                                        <p:cTn id="45" dur="1" fill="hold">
                                          <p:stCondLst>
                                            <p:cond delay="0"/>
                                          </p:stCondLst>
                                        </p:cTn>
                                        <p:tgtEl>
                                          <p:spTgt spid="2916"/>
                                        </p:tgtEl>
                                        <p:attrNameLst>
                                          <p:attrName>style.visibility</p:attrName>
                                        </p:attrNameLst>
                                      </p:cBhvr>
                                      <p:to>
                                        <p:strVal val="visible"/>
                                      </p:to>
                                    </p:set>
                                    <p:anim calcmode="lin" valueType="num">
                                      <p:cBhvr additive="base">
                                        <p:cTn id="46" dur="1000"/>
                                        <p:tgtEl>
                                          <p:spTgt spid="2916"/>
                                        </p:tgtEl>
                                        <p:attrNameLst>
                                          <p:attrName>ppt_x</p:attrName>
                                        </p:attrNameLst>
                                      </p:cBhvr>
                                      <p:tavLst>
                                        <p:tav tm="0">
                                          <p:val>
                                            <p:strVal val="#ppt_x-1"/>
                                          </p:val>
                                        </p:tav>
                                        <p:tav tm="100000">
                                          <p:val>
                                            <p:strVal val="#ppt_x"/>
                                          </p:val>
                                        </p:tav>
                                      </p:tavLst>
                                    </p:anim>
                                  </p:childTnLst>
                                </p:cTn>
                              </p:par>
                              <p:par>
                                <p:cTn id="47" presetID="8" presetClass="emph" presetSubtype="0" fill="hold" nodeType="withEffect">
                                  <p:stCondLst>
                                    <p:cond delay="0"/>
                                  </p:stCondLst>
                                  <p:childTnLst>
                                    <p:animRot by="-21600000">
                                      <p:cBhvr>
                                        <p:cTn id="48" dur="1000" fill="hold"/>
                                        <p:tgtEl>
                                          <p:spTgt spid="2985"/>
                                        </p:tgtEl>
                                        <p:attrNameLst>
                                          <p:attrName>r</p:attrName>
                                        </p:attrNameLst>
                                      </p:cBhvr>
                                    </p:animRot>
                                  </p:childTnLst>
                                </p:cTn>
                              </p:par>
                              <p:par>
                                <p:cTn id="49" presetID="2" presetClass="entr" presetSubtype="2" fill="hold" nodeType="withEffect">
                                  <p:stCondLst>
                                    <p:cond delay="0"/>
                                  </p:stCondLst>
                                  <p:childTnLst>
                                    <p:set>
                                      <p:cBhvr>
                                        <p:cTn id="50" dur="1" fill="hold">
                                          <p:stCondLst>
                                            <p:cond delay="0"/>
                                          </p:stCondLst>
                                        </p:cTn>
                                        <p:tgtEl>
                                          <p:spTgt spid="2931"/>
                                        </p:tgtEl>
                                        <p:attrNameLst>
                                          <p:attrName>style.visibility</p:attrName>
                                        </p:attrNameLst>
                                      </p:cBhvr>
                                      <p:to>
                                        <p:strVal val="visible"/>
                                      </p:to>
                                    </p:set>
                                    <p:anim calcmode="lin" valueType="num">
                                      <p:cBhvr additive="base">
                                        <p:cTn id="51" dur="1000"/>
                                        <p:tgtEl>
                                          <p:spTgt spid="2931"/>
                                        </p:tgtEl>
                                        <p:attrNameLst>
                                          <p:attrName>ppt_x</p:attrName>
                                        </p:attrNameLst>
                                      </p:cBhvr>
                                      <p:tavLst>
                                        <p:tav tm="0">
                                          <p:val>
                                            <p:strVal val="#ppt_x+1"/>
                                          </p:val>
                                        </p:tav>
                                        <p:tav tm="100000">
                                          <p:val>
                                            <p:strVal val="#ppt_x"/>
                                          </p:val>
                                        </p:tav>
                                      </p:tavLst>
                                    </p:anim>
                                  </p:childTnLst>
                                </p:cTn>
                              </p:par>
                              <p:par>
                                <p:cTn id="52" presetID="10" presetClass="entr" presetSubtype="0" fill="hold" nodeType="withEffect">
                                  <p:stCondLst>
                                    <p:cond delay="0"/>
                                  </p:stCondLst>
                                  <p:childTnLst>
                                    <p:set>
                                      <p:cBhvr>
                                        <p:cTn id="53" dur="1" fill="hold">
                                          <p:stCondLst>
                                            <p:cond delay="0"/>
                                          </p:stCondLst>
                                        </p:cTn>
                                        <p:tgtEl>
                                          <p:spTgt spid="3000"/>
                                        </p:tgtEl>
                                        <p:attrNameLst>
                                          <p:attrName>style.visibility</p:attrName>
                                        </p:attrNameLst>
                                      </p:cBhvr>
                                      <p:to>
                                        <p:strVal val="visible"/>
                                      </p:to>
                                    </p:set>
                                    <p:animEffect transition="in" filter="fade">
                                      <p:cBhvr>
                                        <p:cTn id="54" dur="1000"/>
                                        <p:tgtEl>
                                          <p:spTgt spid="3000"/>
                                        </p:tgtEl>
                                      </p:cBhvr>
                                    </p:animEffect>
                                  </p:childTnLst>
                                </p:cTn>
                              </p:par>
                              <p:par>
                                <p:cTn id="55" presetID="10" presetClass="entr" presetSubtype="0" fill="hold" nodeType="withEffect">
                                  <p:stCondLst>
                                    <p:cond delay="0"/>
                                  </p:stCondLst>
                                  <p:childTnLst>
                                    <p:set>
                                      <p:cBhvr>
                                        <p:cTn id="56" dur="1" fill="hold">
                                          <p:stCondLst>
                                            <p:cond delay="0"/>
                                          </p:stCondLst>
                                        </p:cTn>
                                        <p:tgtEl>
                                          <p:spTgt spid="3001"/>
                                        </p:tgtEl>
                                        <p:attrNameLst>
                                          <p:attrName>style.visibility</p:attrName>
                                        </p:attrNameLst>
                                      </p:cBhvr>
                                      <p:to>
                                        <p:strVal val="visible"/>
                                      </p:to>
                                    </p:set>
                                    <p:animEffect transition="in" filter="fade">
                                      <p:cBhvr>
                                        <p:cTn id="57" dur="1000"/>
                                        <p:tgtEl>
                                          <p:spTgt spid="3001"/>
                                        </p:tgtEl>
                                      </p:cBhvr>
                                    </p:animEffect>
                                  </p:childTnLst>
                                </p:cTn>
                              </p:par>
                              <p:par>
                                <p:cTn id="58" presetID="10" presetClass="entr" presetSubtype="0" fill="hold" nodeType="withEffect">
                                  <p:stCondLst>
                                    <p:cond delay="0"/>
                                  </p:stCondLst>
                                  <p:childTnLst>
                                    <p:set>
                                      <p:cBhvr>
                                        <p:cTn id="59" dur="1" fill="hold">
                                          <p:stCondLst>
                                            <p:cond delay="0"/>
                                          </p:stCondLst>
                                        </p:cTn>
                                        <p:tgtEl>
                                          <p:spTgt spid="3002"/>
                                        </p:tgtEl>
                                        <p:attrNameLst>
                                          <p:attrName>style.visibility</p:attrName>
                                        </p:attrNameLst>
                                      </p:cBhvr>
                                      <p:to>
                                        <p:strVal val="visible"/>
                                      </p:to>
                                    </p:set>
                                    <p:animEffect transition="in" filter="fade">
                                      <p:cBhvr>
                                        <p:cTn id="60" dur="1000"/>
                                        <p:tgtEl>
                                          <p:spTgt spid="3002"/>
                                        </p:tgtEl>
                                      </p:cBhvr>
                                    </p:animEffect>
                                  </p:childTnLst>
                                </p:cTn>
                              </p:par>
                              <p:par>
                                <p:cTn id="61" presetID="10" presetClass="entr" presetSubtype="0" fill="hold" nodeType="withEffect">
                                  <p:stCondLst>
                                    <p:cond delay="0"/>
                                  </p:stCondLst>
                                  <p:childTnLst>
                                    <p:set>
                                      <p:cBhvr>
                                        <p:cTn id="62" dur="1" fill="hold">
                                          <p:stCondLst>
                                            <p:cond delay="0"/>
                                          </p:stCondLst>
                                        </p:cTn>
                                        <p:tgtEl>
                                          <p:spTgt spid="3003"/>
                                        </p:tgtEl>
                                        <p:attrNameLst>
                                          <p:attrName>style.visibility</p:attrName>
                                        </p:attrNameLst>
                                      </p:cBhvr>
                                      <p:to>
                                        <p:strVal val="visible"/>
                                      </p:to>
                                    </p:set>
                                    <p:animEffect transition="in" filter="fade">
                                      <p:cBhvr>
                                        <p:cTn id="63" dur="1000"/>
                                        <p:tgtEl>
                                          <p:spTgt spid="3003"/>
                                        </p:tgtEl>
                                      </p:cBhvr>
                                    </p:animEffect>
                                  </p:childTnLst>
                                </p:cTn>
                              </p:par>
                              <p:par>
                                <p:cTn id="64" presetID="10" presetClass="entr" presetSubtype="0" fill="hold" nodeType="withEffect">
                                  <p:stCondLst>
                                    <p:cond delay="0"/>
                                  </p:stCondLst>
                                  <p:childTnLst>
                                    <p:set>
                                      <p:cBhvr>
                                        <p:cTn id="65" dur="1" fill="hold">
                                          <p:stCondLst>
                                            <p:cond delay="0"/>
                                          </p:stCondLst>
                                        </p:cTn>
                                        <p:tgtEl>
                                          <p:spTgt spid="3004"/>
                                        </p:tgtEl>
                                        <p:attrNameLst>
                                          <p:attrName>style.visibility</p:attrName>
                                        </p:attrNameLst>
                                      </p:cBhvr>
                                      <p:to>
                                        <p:strVal val="visible"/>
                                      </p:to>
                                    </p:set>
                                    <p:animEffect transition="in" filter="fade">
                                      <p:cBhvr>
                                        <p:cTn id="66" dur="1000"/>
                                        <p:tgtEl>
                                          <p:spTgt spid="3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A37F-FC34-0190-68D5-45F17B9FD077}"/>
              </a:ext>
            </a:extLst>
          </p:cNvPr>
          <p:cNvSpPr>
            <a:spLocks noGrp="1"/>
          </p:cNvSpPr>
          <p:nvPr>
            <p:ph type="title"/>
          </p:nvPr>
        </p:nvSpPr>
        <p:spPr/>
        <p:txBody>
          <a:bodyPr/>
          <a:lstStyle/>
          <a:p>
            <a:r>
              <a:rPr lang="en-IN" dirty="0"/>
              <a:t>Week 2 Update</a:t>
            </a:r>
          </a:p>
        </p:txBody>
      </p:sp>
    </p:spTree>
    <p:extLst>
      <p:ext uri="{BB962C8B-B14F-4D97-AF65-F5344CB8AC3E}">
        <p14:creationId xmlns:p14="http://schemas.microsoft.com/office/powerpoint/2010/main" val="2209602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13FCF-2B53-56FD-E4B9-702BE80BDA6F}"/>
              </a:ext>
            </a:extLst>
          </p:cNvPr>
          <p:cNvSpPr>
            <a:spLocks noGrp="1"/>
          </p:cNvSpPr>
          <p:nvPr>
            <p:ph type="title"/>
          </p:nvPr>
        </p:nvSpPr>
        <p:spPr>
          <a:xfrm>
            <a:off x="1422962" y="1147717"/>
            <a:ext cx="821700" cy="554400"/>
          </a:xfrm>
        </p:spPr>
        <p:txBody>
          <a:bodyPr/>
          <a:lstStyle/>
          <a:p>
            <a:r>
              <a:rPr lang="en-IN" dirty="0"/>
              <a:t>1</a:t>
            </a:r>
          </a:p>
        </p:txBody>
      </p:sp>
      <p:sp>
        <p:nvSpPr>
          <p:cNvPr id="3" name="Subtitle 2">
            <a:extLst>
              <a:ext uri="{FF2B5EF4-FFF2-40B4-BE49-F238E27FC236}">
                <a16:creationId xmlns:a16="http://schemas.microsoft.com/office/drawing/2014/main" id="{89661900-8A79-D727-B1BC-1C18DF21CF24}"/>
              </a:ext>
            </a:extLst>
          </p:cNvPr>
          <p:cNvSpPr>
            <a:spLocks noGrp="1"/>
          </p:cNvSpPr>
          <p:nvPr>
            <p:ph type="subTitle" idx="1"/>
          </p:nvPr>
        </p:nvSpPr>
        <p:spPr>
          <a:xfrm>
            <a:off x="2167181" y="1028191"/>
            <a:ext cx="6815952" cy="354600"/>
          </a:xfrm>
        </p:spPr>
        <p:txBody>
          <a:bodyPr/>
          <a:lstStyle/>
          <a:p>
            <a:r>
              <a:rPr lang="en-IN" sz="1800" dirty="0"/>
              <a:t>We had solved our issue of duplicacy by using the drop_duplicate commnad</a:t>
            </a:r>
          </a:p>
        </p:txBody>
      </p:sp>
      <p:sp>
        <p:nvSpPr>
          <p:cNvPr id="5" name="Title 4">
            <a:extLst>
              <a:ext uri="{FF2B5EF4-FFF2-40B4-BE49-F238E27FC236}">
                <a16:creationId xmlns:a16="http://schemas.microsoft.com/office/drawing/2014/main" id="{5308F18B-8A11-A450-D9FD-57C0FF77727D}"/>
              </a:ext>
            </a:extLst>
          </p:cNvPr>
          <p:cNvSpPr>
            <a:spLocks noGrp="1"/>
          </p:cNvSpPr>
          <p:nvPr>
            <p:ph type="title" idx="3"/>
          </p:nvPr>
        </p:nvSpPr>
        <p:spPr>
          <a:xfrm>
            <a:off x="1422962" y="2076865"/>
            <a:ext cx="821700" cy="554400"/>
          </a:xfrm>
        </p:spPr>
        <p:txBody>
          <a:bodyPr/>
          <a:lstStyle/>
          <a:p>
            <a:r>
              <a:rPr lang="en-IN" dirty="0"/>
              <a:t>2</a:t>
            </a:r>
          </a:p>
        </p:txBody>
      </p:sp>
      <p:sp>
        <p:nvSpPr>
          <p:cNvPr id="6" name="Subtitle 5">
            <a:extLst>
              <a:ext uri="{FF2B5EF4-FFF2-40B4-BE49-F238E27FC236}">
                <a16:creationId xmlns:a16="http://schemas.microsoft.com/office/drawing/2014/main" id="{96E70281-893D-9963-0195-00AC7B03BA54}"/>
              </a:ext>
            </a:extLst>
          </p:cNvPr>
          <p:cNvSpPr>
            <a:spLocks noGrp="1"/>
          </p:cNvSpPr>
          <p:nvPr>
            <p:ph type="subTitle" idx="4"/>
          </p:nvPr>
        </p:nvSpPr>
        <p:spPr>
          <a:xfrm>
            <a:off x="2167181" y="1922590"/>
            <a:ext cx="6433670" cy="354600"/>
          </a:xfrm>
        </p:spPr>
        <p:txBody>
          <a:bodyPr/>
          <a:lstStyle/>
          <a:p>
            <a:r>
              <a:rPr lang="en-IN" sz="1800" dirty="0"/>
              <a:t>We then analyze our data on various parameter such as maximum participation, Female and male participation and age wise distribution</a:t>
            </a:r>
          </a:p>
        </p:txBody>
      </p:sp>
      <p:sp>
        <p:nvSpPr>
          <p:cNvPr id="8" name="Title 7">
            <a:extLst>
              <a:ext uri="{FF2B5EF4-FFF2-40B4-BE49-F238E27FC236}">
                <a16:creationId xmlns:a16="http://schemas.microsoft.com/office/drawing/2014/main" id="{7FF009F6-EE17-BA3A-0B0F-1092DA41AD22}"/>
              </a:ext>
            </a:extLst>
          </p:cNvPr>
          <p:cNvSpPr>
            <a:spLocks noGrp="1"/>
          </p:cNvSpPr>
          <p:nvPr>
            <p:ph type="title" idx="6"/>
          </p:nvPr>
        </p:nvSpPr>
        <p:spPr>
          <a:xfrm>
            <a:off x="1422962" y="3228470"/>
            <a:ext cx="821700" cy="554400"/>
          </a:xfrm>
        </p:spPr>
        <p:txBody>
          <a:bodyPr/>
          <a:lstStyle/>
          <a:p>
            <a:r>
              <a:rPr lang="en-IN" dirty="0"/>
              <a:t>3</a:t>
            </a:r>
          </a:p>
        </p:txBody>
      </p:sp>
      <p:sp>
        <p:nvSpPr>
          <p:cNvPr id="9" name="Subtitle 8">
            <a:extLst>
              <a:ext uri="{FF2B5EF4-FFF2-40B4-BE49-F238E27FC236}">
                <a16:creationId xmlns:a16="http://schemas.microsoft.com/office/drawing/2014/main" id="{3B32871A-9968-0ADD-57C0-EC38FACDD926}"/>
              </a:ext>
            </a:extLst>
          </p:cNvPr>
          <p:cNvSpPr>
            <a:spLocks noGrp="1"/>
          </p:cNvSpPr>
          <p:nvPr>
            <p:ph type="subTitle" idx="7"/>
          </p:nvPr>
        </p:nvSpPr>
        <p:spPr>
          <a:xfrm>
            <a:off x="2116553" y="3051170"/>
            <a:ext cx="6314989" cy="354600"/>
          </a:xfrm>
        </p:spPr>
        <p:txBody>
          <a:bodyPr/>
          <a:lstStyle/>
          <a:p>
            <a:r>
              <a:rPr lang="en-IN" dirty="0"/>
              <a:t>We plotted graphs from those analyzed parameters and drawn some conclusion</a:t>
            </a:r>
          </a:p>
        </p:txBody>
      </p:sp>
      <p:sp>
        <p:nvSpPr>
          <p:cNvPr id="16" name="Title 15">
            <a:extLst>
              <a:ext uri="{FF2B5EF4-FFF2-40B4-BE49-F238E27FC236}">
                <a16:creationId xmlns:a16="http://schemas.microsoft.com/office/drawing/2014/main" id="{DBE687B8-CE7F-4811-4589-AEDF60751CCE}"/>
              </a:ext>
            </a:extLst>
          </p:cNvPr>
          <p:cNvSpPr>
            <a:spLocks noGrp="1"/>
          </p:cNvSpPr>
          <p:nvPr>
            <p:ph type="title" idx="17"/>
          </p:nvPr>
        </p:nvSpPr>
        <p:spPr>
          <a:xfrm>
            <a:off x="486900" y="303872"/>
            <a:ext cx="7713000" cy="420600"/>
          </a:xfrm>
        </p:spPr>
        <p:txBody>
          <a:bodyPr/>
          <a:lstStyle/>
          <a:p>
            <a:pPr algn="ctr"/>
            <a:r>
              <a:rPr lang="en-IN" dirty="0"/>
              <a:t>What we did</a:t>
            </a:r>
          </a:p>
        </p:txBody>
      </p:sp>
    </p:spTree>
    <p:extLst>
      <p:ext uri="{BB962C8B-B14F-4D97-AF65-F5344CB8AC3E}">
        <p14:creationId xmlns:p14="http://schemas.microsoft.com/office/powerpoint/2010/main" val="2413057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D3C04-E72A-A094-32E1-26C578103194}"/>
              </a:ext>
            </a:extLst>
          </p:cNvPr>
          <p:cNvSpPr>
            <a:spLocks noGrp="1"/>
          </p:cNvSpPr>
          <p:nvPr>
            <p:ph type="title"/>
          </p:nvPr>
        </p:nvSpPr>
        <p:spPr>
          <a:xfrm>
            <a:off x="783099" y="717408"/>
            <a:ext cx="7429567" cy="1203979"/>
          </a:xfrm>
        </p:spPr>
        <p:txBody>
          <a:bodyPr/>
          <a:lstStyle/>
          <a:p>
            <a:r>
              <a:rPr lang="en-IN" sz="3200" dirty="0"/>
              <a:t>Important</a:t>
            </a:r>
          </a:p>
        </p:txBody>
      </p:sp>
      <p:sp>
        <p:nvSpPr>
          <p:cNvPr id="3" name="Subtitle 2">
            <a:extLst>
              <a:ext uri="{FF2B5EF4-FFF2-40B4-BE49-F238E27FC236}">
                <a16:creationId xmlns:a16="http://schemas.microsoft.com/office/drawing/2014/main" id="{9DE2ECAE-9FEC-9A53-4997-CC0F6F231F2F}"/>
              </a:ext>
            </a:extLst>
          </p:cNvPr>
          <p:cNvSpPr>
            <a:spLocks noGrp="1"/>
          </p:cNvSpPr>
          <p:nvPr>
            <p:ph type="subTitle" idx="1"/>
          </p:nvPr>
        </p:nvSpPr>
        <p:spPr>
          <a:xfrm>
            <a:off x="1367301" y="1754443"/>
            <a:ext cx="7065500" cy="1634613"/>
          </a:xfrm>
        </p:spPr>
        <p:txBody>
          <a:bodyPr/>
          <a:lstStyle/>
          <a:p>
            <a:r>
              <a:rPr lang="en-IN" sz="2400" dirty="0">
                <a:latin typeface="Bahnschrift SemiBold Condensed" panose="020B0502040204020203" pitchFamily="34" charset="0"/>
              </a:rPr>
              <a:t>We dropped our idea of not taking the data of less than Year 1960.</a:t>
            </a:r>
          </a:p>
          <a:p>
            <a:pPr lvl="1" algn="ctr"/>
            <a:r>
              <a:rPr lang="en-IN" sz="2400" dirty="0">
                <a:latin typeface="Bahnschrift SemiBold Condensed" panose="020B0502040204020203" pitchFamily="34" charset="0"/>
              </a:rPr>
              <a:t>We thought we can analyze that data also. So, we are now taking the whole data from 1896 to 2020 Summer Olympics.</a:t>
            </a:r>
          </a:p>
        </p:txBody>
      </p:sp>
    </p:spTree>
    <p:extLst>
      <p:ext uri="{BB962C8B-B14F-4D97-AF65-F5344CB8AC3E}">
        <p14:creationId xmlns:p14="http://schemas.microsoft.com/office/powerpoint/2010/main" val="2732813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2CE8-4249-7A06-2AB6-25989D23A59E}"/>
              </a:ext>
            </a:extLst>
          </p:cNvPr>
          <p:cNvSpPr>
            <a:spLocks noGrp="1"/>
          </p:cNvSpPr>
          <p:nvPr>
            <p:ph type="title"/>
          </p:nvPr>
        </p:nvSpPr>
        <p:spPr>
          <a:xfrm>
            <a:off x="558418" y="156052"/>
            <a:ext cx="8267173" cy="632100"/>
          </a:xfrm>
        </p:spPr>
        <p:txBody>
          <a:bodyPr/>
          <a:lstStyle/>
          <a:p>
            <a:r>
              <a:rPr lang="en-IN" sz="3200" dirty="0"/>
              <a:t>Maximum participation by country</a:t>
            </a:r>
          </a:p>
        </p:txBody>
      </p:sp>
      <p:pic>
        <p:nvPicPr>
          <p:cNvPr id="4" name="Picture 3" descr="A screen shot of a computer&#10;&#10;Description automatically generated">
            <a:extLst>
              <a:ext uri="{FF2B5EF4-FFF2-40B4-BE49-F238E27FC236}">
                <a16:creationId xmlns:a16="http://schemas.microsoft.com/office/drawing/2014/main" id="{23EAE6EE-AE0B-9BC7-4B41-0020B9BB14CD}"/>
              </a:ext>
            </a:extLst>
          </p:cNvPr>
          <p:cNvPicPr>
            <a:picLocks noChangeAspect="1"/>
          </p:cNvPicPr>
          <p:nvPr/>
        </p:nvPicPr>
        <p:blipFill rotWithShape="1">
          <a:blip r:embed="rId2"/>
          <a:srcRect t="8401" r="8982"/>
          <a:stretch/>
        </p:blipFill>
        <p:spPr>
          <a:xfrm>
            <a:off x="33563" y="1066800"/>
            <a:ext cx="6735926" cy="3564465"/>
          </a:xfrm>
          <a:prstGeom prst="rect">
            <a:avLst/>
          </a:prstGeom>
        </p:spPr>
      </p:pic>
      <p:sp>
        <p:nvSpPr>
          <p:cNvPr id="3" name="Subtitle 2">
            <a:extLst>
              <a:ext uri="{FF2B5EF4-FFF2-40B4-BE49-F238E27FC236}">
                <a16:creationId xmlns:a16="http://schemas.microsoft.com/office/drawing/2014/main" id="{11F899E7-CE01-ADC6-E05B-F25C21FF9604}"/>
              </a:ext>
            </a:extLst>
          </p:cNvPr>
          <p:cNvSpPr>
            <a:spLocks noGrp="1"/>
          </p:cNvSpPr>
          <p:nvPr>
            <p:ph type="subTitle" idx="1"/>
          </p:nvPr>
        </p:nvSpPr>
        <p:spPr>
          <a:xfrm>
            <a:off x="6180363" y="1193851"/>
            <a:ext cx="2849335" cy="3949649"/>
          </a:xfrm>
        </p:spPr>
        <p:txBody>
          <a:bodyPr/>
          <a:lstStyle/>
          <a:p>
            <a:pPr algn="ctr"/>
            <a:r>
              <a:rPr lang="en-IN" sz="1800" dirty="0"/>
              <a:t>We used the </a:t>
            </a:r>
            <a:r>
              <a:rPr lang="en-IN" sz="1800" dirty="0" err="1"/>
              <a:t>value_counts</a:t>
            </a:r>
            <a:r>
              <a:rPr lang="en-IN" sz="1800" dirty="0"/>
              <a:t>() function of pandas library to count the </a:t>
            </a:r>
            <a:r>
              <a:rPr lang="en-IN" sz="1800" dirty="0" err="1"/>
              <a:t>participantion</a:t>
            </a:r>
            <a:r>
              <a:rPr lang="en-IN" sz="1800" dirty="0"/>
              <a:t> of each country and then used the </a:t>
            </a:r>
            <a:r>
              <a:rPr lang="en-IN" sz="1800" dirty="0" err="1"/>
              <a:t>sort_values</a:t>
            </a:r>
            <a:r>
              <a:rPr lang="en-IN" sz="1800" dirty="0"/>
              <a:t>() to sort them in ascending order.</a:t>
            </a:r>
          </a:p>
        </p:txBody>
      </p:sp>
    </p:spTree>
    <p:extLst>
      <p:ext uri="{BB962C8B-B14F-4D97-AF65-F5344CB8AC3E}">
        <p14:creationId xmlns:p14="http://schemas.microsoft.com/office/powerpoint/2010/main" val="3442972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61D2AC-3699-012D-390A-4CE3A30A30BA}"/>
              </a:ext>
            </a:extLst>
          </p:cNvPr>
          <p:cNvSpPr>
            <a:spLocks noGrp="1"/>
          </p:cNvSpPr>
          <p:nvPr>
            <p:ph type="body" idx="1"/>
          </p:nvPr>
        </p:nvSpPr>
        <p:spPr>
          <a:xfrm>
            <a:off x="331778" y="1038497"/>
            <a:ext cx="6702000" cy="2347500"/>
          </a:xfrm>
        </p:spPr>
        <p:txBody>
          <a:bodyPr/>
          <a:lstStyle/>
          <a:p>
            <a:endParaRPr lang="en-IN" dirty="0"/>
          </a:p>
        </p:txBody>
      </p:sp>
      <p:sp>
        <p:nvSpPr>
          <p:cNvPr id="3" name="Title 2">
            <a:extLst>
              <a:ext uri="{FF2B5EF4-FFF2-40B4-BE49-F238E27FC236}">
                <a16:creationId xmlns:a16="http://schemas.microsoft.com/office/drawing/2014/main" id="{4055AC6C-0A7F-1832-C49A-2C7A2BB4AD61}"/>
              </a:ext>
            </a:extLst>
          </p:cNvPr>
          <p:cNvSpPr>
            <a:spLocks noGrp="1"/>
          </p:cNvSpPr>
          <p:nvPr>
            <p:ph type="title"/>
          </p:nvPr>
        </p:nvSpPr>
        <p:spPr>
          <a:xfrm>
            <a:off x="331778" y="219843"/>
            <a:ext cx="7713000" cy="420600"/>
          </a:xfrm>
        </p:spPr>
        <p:txBody>
          <a:bodyPr/>
          <a:lstStyle/>
          <a:p>
            <a:r>
              <a:rPr lang="en-IN" dirty="0"/>
              <a:t>Plotting the graph</a:t>
            </a:r>
          </a:p>
        </p:txBody>
      </p:sp>
      <p:pic>
        <p:nvPicPr>
          <p:cNvPr id="5" name="Picture 4" descr="A screenshot of a computer">
            <a:extLst>
              <a:ext uri="{FF2B5EF4-FFF2-40B4-BE49-F238E27FC236}">
                <a16:creationId xmlns:a16="http://schemas.microsoft.com/office/drawing/2014/main" id="{AEE0BE7E-E1BA-0222-E738-C9CD163A4300}"/>
              </a:ext>
            </a:extLst>
          </p:cNvPr>
          <p:cNvPicPr>
            <a:picLocks noChangeAspect="1"/>
          </p:cNvPicPr>
          <p:nvPr/>
        </p:nvPicPr>
        <p:blipFill>
          <a:blip r:embed="rId2"/>
          <a:stretch>
            <a:fillRect/>
          </a:stretch>
        </p:blipFill>
        <p:spPr>
          <a:xfrm>
            <a:off x="159106" y="-93133"/>
            <a:ext cx="8825787" cy="3937092"/>
          </a:xfrm>
          <a:prstGeom prst="rect">
            <a:avLst/>
          </a:prstGeom>
        </p:spPr>
      </p:pic>
    </p:spTree>
    <p:extLst>
      <p:ext uri="{BB962C8B-B14F-4D97-AF65-F5344CB8AC3E}">
        <p14:creationId xmlns:p14="http://schemas.microsoft.com/office/powerpoint/2010/main" val="919095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5AA509-9262-F364-5D13-FAAE77E3F340}"/>
              </a:ext>
            </a:extLst>
          </p:cNvPr>
          <p:cNvSpPr>
            <a:spLocks noGrp="1"/>
          </p:cNvSpPr>
          <p:nvPr>
            <p:ph type="body" idx="1"/>
          </p:nvPr>
        </p:nvSpPr>
        <p:spPr/>
        <p:txBody>
          <a:bodyPr/>
          <a:lstStyle/>
          <a:p>
            <a:endParaRPr lang="en-IN"/>
          </a:p>
        </p:txBody>
      </p:sp>
      <p:pic>
        <p:nvPicPr>
          <p:cNvPr id="4" name="Picture 3" descr="A screenshot of a computer&#10;&#10;Description automatically generated">
            <a:extLst>
              <a:ext uri="{FF2B5EF4-FFF2-40B4-BE49-F238E27FC236}">
                <a16:creationId xmlns:a16="http://schemas.microsoft.com/office/drawing/2014/main" id="{2DF793E7-F773-E57C-E40B-E3CA55E56BFD}"/>
              </a:ext>
            </a:extLst>
          </p:cNvPr>
          <p:cNvPicPr>
            <a:picLocks noChangeAspect="1"/>
          </p:cNvPicPr>
          <p:nvPr/>
        </p:nvPicPr>
        <p:blipFill rotWithShape="1">
          <a:blip r:embed="rId2"/>
          <a:srcRect t="3606" b="5692"/>
          <a:stretch/>
        </p:blipFill>
        <p:spPr>
          <a:xfrm>
            <a:off x="423333" y="389466"/>
            <a:ext cx="8297333" cy="4233333"/>
          </a:xfrm>
          <a:prstGeom prst="rect">
            <a:avLst/>
          </a:prstGeom>
        </p:spPr>
      </p:pic>
    </p:spTree>
    <p:extLst>
      <p:ext uri="{BB962C8B-B14F-4D97-AF65-F5344CB8AC3E}">
        <p14:creationId xmlns:p14="http://schemas.microsoft.com/office/powerpoint/2010/main" val="3176848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54"/>
          <p:cNvSpPr/>
          <p:nvPr/>
        </p:nvSpPr>
        <p:spPr>
          <a:xfrm>
            <a:off x="951017" y="3642122"/>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89" name="Google Shape;2589;p54"/>
          <p:cNvSpPr/>
          <p:nvPr/>
        </p:nvSpPr>
        <p:spPr>
          <a:xfrm>
            <a:off x="951017" y="263197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0" name="Google Shape;2590;p54"/>
          <p:cNvSpPr/>
          <p:nvPr/>
        </p:nvSpPr>
        <p:spPr>
          <a:xfrm>
            <a:off x="951017" y="16132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91" name="Google Shape;2591;p54"/>
          <p:cNvSpPr txBox="1">
            <a:spLocks noGrp="1"/>
          </p:cNvSpPr>
          <p:nvPr>
            <p:ph type="title" idx="21"/>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u="sng"/>
              <a:t>IN THIS DOCUMENT</a:t>
            </a:r>
            <a:endParaRPr u="sng" dirty="0"/>
          </a:p>
        </p:txBody>
      </p:sp>
      <p:sp>
        <p:nvSpPr>
          <p:cNvPr id="2592" name="Google Shape;2592;p54"/>
          <p:cNvSpPr txBox="1">
            <a:spLocks noGrp="1"/>
          </p:cNvSpPr>
          <p:nvPr>
            <p:ph type="title"/>
          </p:nvPr>
        </p:nvSpPr>
        <p:spPr>
          <a:xfrm>
            <a:off x="817925" y="1535078"/>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01</a:t>
            </a:r>
            <a:endParaRPr dirty="0">
              <a:solidFill>
                <a:schemeClr val="dk1"/>
              </a:solidFill>
            </a:endParaRPr>
          </a:p>
        </p:txBody>
      </p:sp>
      <p:sp>
        <p:nvSpPr>
          <p:cNvPr id="2593" name="Google Shape;2593;p54"/>
          <p:cNvSpPr txBox="1">
            <a:spLocks noGrp="1"/>
          </p:cNvSpPr>
          <p:nvPr>
            <p:ph type="subTitle" idx="1"/>
          </p:nvPr>
        </p:nvSpPr>
        <p:spPr>
          <a:xfrm>
            <a:off x="1639675" y="1483450"/>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About the project</a:t>
            </a:r>
            <a:endParaRPr dirty="0"/>
          </a:p>
        </p:txBody>
      </p:sp>
      <p:sp>
        <p:nvSpPr>
          <p:cNvPr id="2594" name="Google Shape;2594;p54"/>
          <p:cNvSpPr txBox="1">
            <a:spLocks noGrp="1"/>
          </p:cNvSpPr>
          <p:nvPr>
            <p:ph type="subTitle" idx="2"/>
          </p:nvPr>
        </p:nvSpPr>
        <p:spPr>
          <a:xfrm>
            <a:off x="1639675" y="1838040"/>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Olympics Data stats and Visualisation.</a:t>
            </a:r>
            <a:endParaRPr dirty="0"/>
          </a:p>
        </p:txBody>
      </p:sp>
      <p:sp>
        <p:nvSpPr>
          <p:cNvPr id="2595" name="Google Shape;2595;p54"/>
          <p:cNvSpPr txBox="1">
            <a:spLocks noGrp="1"/>
          </p:cNvSpPr>
          <p:nvPr>
            <p:ph type="title" idx="3"/>
          </p:nvPr>
        </p:nvSpPr>
        <p:spPr>
          <a:xfrm>
            <a:off x="817925" y="254729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02</a:t>
            </a:r>
            <a:endParaRPr dirty="0">
              <a:solidFill>
                <a:schemeClr val="dk1"/>
              </a:solidFill>
            </a:endParaRPr>
          </a:p>
        </p:txBody>
      </p:sp>
      <p:sp>
        <p:nvSpPr>
          <p:cNvPr id="2596" name="Google Shape;2596;p54"/>
          <p:cNvSpPr txBox="1">
            <a:spLocks noGrp="1"/>
          </p:cNvSpPr>
          <p:nvPr>
            <p:ph type="subTitle" idx="4"/>
          </p:nvPr>
        </p:nvSpPr>
        <p:spPr>
          <a:xfrm>
            <a:off x="1639675" y="2497425"/>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Major requirements</a:t>
            </a:r>
            <a:endParaRPr dirty="0"/>
          </a:p>
        </p:txBody>
      </p:sp>
      <p:sp>
        <p:nvSpPr>
          <p:cNvPr id="2597" name="Google Shape;2597;p54"/>
          <p:cNvSpPr txBox="1">
            <a:spLocks noGrp="1"/>
          </p:cNvSpPr>
          <p:nvPr>
            <p:ph type="subTitle" idx="5"/>
          </p:nvPr>
        </p:nvSpPr>
        <p:spPr>
          <a:xfrm>
            <a:off x="1639675" y="2852015"/>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Data handling tools and visualisation tools.</a:t>
            </a:r>
            <a:endParaRPr dirty="0"/>
          </a:p>
        </p:txBody>
      </p:sp>
      <p:sp>
        <p:nvSpPr>
          <p:cNvPr id="2598" name="Google Shape;2598;p54"/>
          <p:cNvSpPr txBox="1">
            <a:spLocks noGrp="1"/>
          </p:cNvSpPr>
          <p:nvPr>
            <p:ph type="title" idx="6"/>
          </p:nvPr>
        </p:nvSpPr>
        <p:spPr>
          <a:xfrm>
            <a:off x="817925" y="355951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03</a:t>
            </a:r>
            <a:endParaRPr dirty="0">
              <a:solidFill>
                <a:schemeClr val="dk1"/>
              </a:solidFill>
            </a:endParaRPr>
          </a:p>
        </p:txBody>
      </p:sp>
      <p:sp>
        <p:nvSpPr>
          <p:cNvPr id="2599" name="Google Shape;2599;p54"/>
          <p:cNvSpPr txBox="1">
            <a:spLocks noGrp="1"/>
          </p:cNvSpPr>
          <p:nvPr>
            <p:ph type="subTitle" idx="7"/>
          </p:nvPr>
        </p:nvSpPr>
        <p:spPr>
          <a:xfrm>
            <a:off x="1639675" y="3511400"/>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Project goals</a:t>
            </a:r>
            <a:endParaRPr dirty="0"/>
          </a:p>
        </p:txBody>
      </p:sp>
      <p:sp>
        <p:nvSpPr>
          <p:cNvPr id="2600" name="Google Shape;2600;p54"/>
          <p:cNvSpPr txBox="1">
            <a:spLocks noGrp="1"/>
          </p:cNvSpPr>
          <p:nvPr>
            <p:ph type="subTitle" idx="8"/>
          </p:nvPr>
        </p:nvSpPr>
        <p:spPr>
          <a:xfrm>
            <a:off x="1639675" y="3865990"/>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Learning and implementation of handling data.</a:t>
            </a:r>
            <a:endParaRPr dirty="0"/>
          </a:p>
        </p:txBody>
      </p:sp>
      <p:grpSp>
        <p:nvGrpSpPr>
          <p:cNvPr id="2601" name="Google Shape;2601;p54"/>
          <p:cNvGrpSpPr/>
          <p:nvPr/>
        </p:nvGrpSpPr>
        <p:grpSpPr>
          <a:xfrm>
            <a:off x="7391908" y="722871"/>
            <a:ext cx="793256" cy="182899"/>
            <a:chOff x="2685575" y="2835950"/>
            <a:chExt cx="433000" cy="99825"/>
          </a:xfrm>
        </p:grpSpPr>
        <p:sp>
          <p:nvSpPr>
            <p:cNvPr id="2602" name="Google Shape;2602;p5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3" name="Google Shape;2603;p5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4" name="Google Shape;2604;p5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05" name="Google Shape;2605;p5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606" name="Google Shape;2606;p54"/>
          <p:cNvPicPr preferRelativeResize="0"/>
          <p:nvPr/>
        </p:nvPicPr>
        <p:blipFill>
          <a:blip r:embed="rId3">
            <a:alphaModFix/>
          </a:blip>
          <a:stretch>
            <a:fillRect/>
          </a:stretch>
        </p:blipFill>
        <p:spPr>
          <a:xfrm>
            <a:off x="4679275" y="1111250"/>
            <a:ext cx="4312324" cy="328092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93"/>
                                        </p:tgtEl>
                                        <p:attrNameLst>
                                          <p:attrName>style.visibility</p:attrName>
                                        </p:attrNameLst>
                                      </p:cBhvr>
                                      <p:to>
                                        <p:strVal val="visible"/>
                                      </p:to>
                                    </p:set>
                                    <p:animEffect transition="in" filter="fade">
                                      <p:cBhvr>
                                        <p:cTn id="7" dur="1000"/>
                                        <p:tgtEl>
                                          <p:spTgt spid="2593"/>
                                        </p:tgtEl>
                                      </p:cBhvr>
                                    </p:animEffect>
                                  </p:childTnLst>
                                </p:cTn>
                              </p:par>
                              <p:par>
                                <p:cTn id="8" presetID="10" presetClass="entr" presetSubtype="0" fill="hold" nodeType="withEffect">
                                  <p:stCondLst>
                                    <p:cond delay="0"/>
                                  </p:stCondLst>
                                  <p:childTnLst>
                                    <p:set>
                                      <p:cBhvr>
                                        <p:cTn id="9" dur="1" fill="hold">
                                          <p:stCondLst>
                                            <p:cond delay="0"/>
                                          </p:stCondLst>
                                        </p:cTn>
                                        <p:tgtEl>
                                          <p:spTgt spid="2594"/>
                                        </p:tgtEl>
                                        <p:attrNameLst>
                                          <p:attrName>style.visibility</p:attrName>
                                        </p:attrNameLst>
                                      </p:cBhvr>
                                      <p:to>
                                        <p:strVal val="visible"/>
                                      </p:to>
                                    </p:set>
                                    <p:animEffect transition="in" filter="fade">
                                      <p:cBhvr>
                                        <p:cTn id="10" dur="1000"/>
                                        <p:tgtEl>
                                          <p:spTgt spid="2594"/>
                                        </p:tgtEl>
                                      </p:cBhvr>
                                    </p:animEffect>
                                  </p:childTnLst>
                                </p:cTn>
                              </p:par>
                              <p:par>
                                <p:cTn id="11" presetID="10" presetClass="entr" presetSubtype="0" fill="hold" nodeType="withEffect">
                                  <p:stCondLst>
                                    <p:cond delay="0"/>
                                  </p:stCondLst>
                                  <p:childTnLst>
                                    <p:set>
                                      <p:cBhvr>
                                        <p:cTn id="12" dur="1" fill="hold">
                                          <p:stCondLst>
                                            <p:cond delay="0"/>
                                          </p:stCondLst>
                                        </p:cTn>
                                        <p:tgtEl>
                                          <p:spTgt spid="2596"/>
                                        </p:tgtEl>
                                        <p:attrNameLst>
                                          <p:attrName>style.visibility</p:attrName>
                                        </p:attrNameLst>
                                      </p:cBhvr>
                                      <p:to>
                                        <p:strVal val="visible"/>
                                      </p:to>
                                    </p:set>
                                    <p:animEffect transition="in" filter="fade">
                                      <p:cBhvr>
                                        <p:cTn id="13" dur="1000"/>
                                        <p:tgtEl>
                                          <p:spTgt spid="2596"/>
                                        </p:tgtEl>
                                      </p:cBhvr>
                                    </p:animEffect>
                                  </p:childTnLst>
                                </p:cTn>
                              </p:par>
                              <p:par>
                                <p:cTn id="14" presetID="10" presetClass="entr" presetSubtype="0" fill="hold" nodeType="withEffect">
                                  <p:stCondLst>
                                    <p:cond delay="0"/>
                                  </p:stCondLst>
                                  <p:childTnLst>
                                    <p:set>
                                      <p:cBhvr>
                                        <p:cTn id="15" dur="1" fill="hold">
                                          <p:stCondLst>
                                            <p:cond delay="0"/>
                                          </p:stCondLst>
                                        </p:cTn>
                                        <p:tgtEl>
                                          <p:spTgt spid="2597"/>
                                        </p:tgtEl>
                                        <p:attrNameLst>
                                          <p:attrName>style.visibility</p:attrName>
                                        </p:attrNameLst>
                                      </p:cBhvr>
                                      <p:to>
                                        <p:strVal val="visible"/>
                                      </p:to>
                                    </p:set>
                                    <p:animEffect transition="in" filter="fade">
                                      <p:cBhvr>
                                        <p:cTn id="16" dur="1000"/>
                                        <p:tgtEl>
                                          <p:spTgt spid="2597"/>
                                        </p:tgtEl>
                                      </p:cBhvr>
                                    </p:animEffect>
                                  </p:childTnLst>
                                </p:cTn>
                              </p:par>
                              <p:par>
                                <p:cTn id="17" presetID="10" presetClass="entr" presetSubtype="0" fill="hold" nodeType="withEffect">
                                  <p:stCondLst>
                                    <p:cond delay="0"/>
                                  </p:stCondLst>
                                  <p:childTnLst>
                                    <p:set>
                                      <p:cBhvr>
                                        <p:cTn id="18" dur="1" fill="hold">
                                          <p:stCondLst>
                                            <p:cond delay="0"/>
                                          </p:stCondLst>
                                        </p:cTn>
                                        <p:tgtEl>
                                          <p:spTgt spid="2599"/>
                                        </p:tgtEl>
                                        <p:attrNameLst>
                                          <p:attrName>style.visibility</p:attrName>
                                        </p:attrNameLst>
                                      </p:cBhvr>
                                      <p:to>
                                        <p:strVal val="visible"/>
                                      </p:to>
                                    </p:set>
                                    <p:animEffect transition="in" filter="fade">
                                      <p:cBhvr>
                                        <p:cTn id="19" dur="1000"/>
                                        <p:tgtEl>
                                          <p:spTgt spid="2599"/>
                                        </p:tgtEl>
                                      </p:cBhvr>
                                    </p:animEffect>
                                  </p:childTnLst>
                                </p:cTn>
                              </p:par>
                              <p:par>
                                <p:cTn id="20" presetID="10" presetClass="entr" presetSubtype="0" fill="hold" nodeType="withEffect">
                                  <p:stCondLst>
                                    <p:cond delay="0"/>
                                  </p:stCondLst>
                                  <p:childTnLst>
                                    <p:set>
                                      <p:cBhvr>
                                        <p:cTn id="21" dur="1" fill="hold">
                                          <p:stCondLst>
                                            <p:cond delay="0"/>
                                          </p:stCondLst>
                                        </p:cTn>
                                        <p:tgtEl>
                                          <p:spTgt spid="2600"/>
                                        </p:tgtEl>
                                        <p:attrNameLst>
                                          <p:attrName>style.visibility</p:attrName>
                                        </p:attrNameLst>
                                      </p:cBhvr>
                                      <p:to>
                                        <p:strVal val="visible"/>
                                      </p:to>
                                    </p:set>
                                    <p:animEffect transition="in" filter="fade">
                                      <p:cBhvr>
                                        <p:cTn id="22" dur="1000"/>
                                        <p:tgtEl>
                                          <p:spTgt spid="2600"/>
                                        </p:tgtEl>
                                      </p:cBhvr>
                                    </p:animEffect>
                                  </p:childTnLst>
                                </p:cTn>
                              </p:par>
                              <p:par>
                                <p:cTn id="23" presetID="23" presetClass="entr" presetSubtype="16" fill="hold" nodeType="withEffect">
                                  <p:stCondLst>
                                    <p:cond delay="0"/>
                                  </p:stCondLst>
                                  <p:childTnLst>
                                    <p:set>
                                      <p:cBhvr>
                                        <p:cTn id="24" dur="1" fill="hold">
                                          <p:stCondLst>
                                            <p:cond delay="0"/>
                                          </p:stCondLst>
                                        </p:cTn>
                                        <p:tgtEl>
                                          <p:spTgt spid="2588"/>
                                        </p:tgtEl>
                                        <p:attrNameLst>
                                          <p:attrName>style.visibility</p:attrName>
                                        </p:attrNameLst>
                                      </p:cBhvr>
                                      <p:to>
                                        <p:strVal val="visible"/>
                                      </p:to>
                                    </p:set>
                                    <p:anim calcmode="lin" valueType="num">
                                      <p:cBhvr additive="base">
                                        <p:cTn id="25" dur="1000"/>
                                        <p:tgtEl>
                                          <p:spTgt spid="2588"/>
                                        </p:tgtEl>
                                        <p:attrNameLst>
                                          <p:attrName>ppt_w</p:attrName>
                                        </p:attrNameLst>
                                      </p:cBhvr>
                                      <p:tavLst>
                                        <p:tav tm="0">
                                          <p:val>
                                            <p:strVal val="0"/>
                                          </p:val>
                                        </p:tav>
                                        <p:tav tm="100000">
                                          <p:val>
                                            <p:strVal val="#ppt_w"/>
                                          </p:val>
                                        </p:tav>
                                      </p:tavLst>
                                    </p:anim>
                                    <p:anim calcmode="lin" valueType="num">
                                      <p:cBhvr additive="base">
                                        <p:cTn id="26" dur="1000"/>
                                        <p:tgtEl>
                                          <p:spTgt spid="2588"/>
                                        </p:tgtEl>
                                        <p:attrNameLst>
                                          <p:attrName>ppt_h</p:attrName>
                                        </p:attrNameLst>
                                      </p:cBhvr>
                                      <p:tavLst>
                                        <p:tav tm="0">
                                          <p:val>
                                            <p:str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2589"/>
                                        </p:tgtEl>
                                        <p:attrNameLst>
                                          <p:attrName>style.visibility</p:attrName>
                                        </p:attrNameLst>
                                      </p:cBhvr>
                                      <p:to>
                                        <p:strVal val="visible"/>
                                      </p:to>
                                    </p:set>
                                    <p:anim calcmode="lin" valueType="num">
                                      <p:cBhvr additive="base">
                                        <p:cTn id="29" dur="1000"/>
                                        <p:tgtEl>
                                          <p:spTgt spid="2589"/>
                                        </p:tgtEl>
                                        <p:attrNameLst>
                                          <p:attrName>ppt_w</p:attrName>
                                        </p:attrNameLst>
                                      </p:cBhvr>
                                      <p:tavLst>
                                        <p:tav tm="0">
                                          <p:val>
                                            <p:strVal val="0"/>
                                          </p:val>
                                        </p:tav>
                                        <p:tav tm="100000">
                                          <p:val>
                                            <p:strVal val="#ppt_w"/>
                                          </p:val>
                                        </p:tav>
                                      </p:tavLst>
                                    </p:anim>
                                    <p:anim calcmode="lin" valueType="num">
                                      <p:cBhvr additive="base">
                                        <p:cTn id="30" dur="1000"/>
                                        <p:tgtEl>
                                          <p:spTgt spid="2589"/>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2590"/>
                                        </p:tgtEl>
                                        <p:attrNameLst>
                                          <p:attrName>style.visibility</p:attrName>
                                        </p:attrNameLst>
                                      </p:cBhvr>
                                      <p:to>
                                        <p:strVal val="visible"/>
                                      </p:to>
                                    </p:set>
                                    <p:anim calcmode="lin" valueType="num">
                                      <p:cBhvr additive="base">
                                        <p:cTn id="33" dur="1000"/>
                                        <p:tgtEl>
                                          <p:spTgt spid="2590"/>
                                        </p:tgtEl>
                                        <p:attrNameLst>
                                          <p:attrName>ppt_w</p:attrName>
                                        </p:attrNameLst>
                                      </p:cBhvr>
                                      <p:tavLst>
                                        <p:tav tm="0">
                                          <p:val>
                                            <p:strVal val="0"/>
                                          </p:val>
                                        </p:tav>
                                        <p:tav tm="100000">
                                          <p:val>
                                            <p:strVal val="#ppt_w"/>
                                          </p:val>
                                        </p:tav>
                                      </p:tavLst>
                                    </p:anim>
                                    <p:anim calcmode="lin" valueType="num">
                                      <p:cBhvr additive="base">
                                        <p:cTn id="34" dur="1000"/>
                                        <p:tgtEl>
                                          <p:spTgt spid="2590"/>
                                        </p:tgtEl>
                                        <p:attrNameLst>
                                          <p:attrName>ppt_h</p:attrName>
                                        </p:attrNameLst>
                                      </p:cBhvr>
                                      <p:tavLst>
                                        <p:tav tm="0">
                                          <p:val>
                                            <p:strVal val="0"/>
                                          </p:val>
                                        </p:tav>
                                        <p:tav tm="100000">
                                          <p:val>
                                            <p:strVal val="#ppt_h"/>
                                          </p:val>
                                        </p:tav>
                                      </p:tavLst>
                                    </p:anim>
                                  </p:childTnLst>
                                </p:cTn>
                              </p:par>
                              <p:par>
                                <p:cTn id="35" presetID="10" presetClass="entr" presetSubtype="0" fill="hold" nodeType="withEffect">
                                  <p:stCondLst>
                                    <p:cond delay="0"/>
                                  </p:stCondLst>
                                  <p:childTnLst>
                                    <p:set>
                                      <p:cBhvr>
                                        <p:cTn id="36" dur="1" fill="hold">
                                          <p:stCondLst>
                                            <p:cond delay="0"/>
                                          </p:stCondLst>
                                        </p:cTn>
                                        <p:tgtEl>
                                          <p:spTgt spid="2592"/>
                                        </p:tgtEl>
                                        <p:attrNameLst>
                                          <p:attrName>style.visibility</p:attrName>
                                        </p:attrNameLst>
                                      </p:cBhvr>
                                      <p:to>
                                        <p:strVal val="visible"/>
                                      </p:to>
                                    </p:set>
                                    <p:animEffect transition="in" filter="fade">
                                      <p:cBhvr>
                                        <p:cTn id="37" dur="1000"/>
                                        <p:tgtEl>
                                          <p:spTgt spid="2592"/>
                                        </p:tgtEl>
                                      </p:cBhvr>
                                    </p:animEffect>
                                  </p:childTnLst>
                                </p:cTn>
                              </p:par>
                              <p:par>
                                <p:cTn id="38" presetID="10" presetClass="entr" presetSubtype="0" fill="hold" nodeType="withEffect">
                                  <p:stCondLst>
                                    <p:cond delay="0"/>
                                  </p:stCondLst>
                                  <p:childTnLst>
                                    <p:set>
                                      <p:cBhvr>
                                        <p:cTn id="39" dur="1" fill="hold">
                                          <p:stCondLst>
                                            <p:cond delay="0"/>
                                          </p:stCondLst>
                                        </p:cTn>
                                        <p:tgtEl>
                                          <p:spTgt spid="2595"/>
                                        </p:tgtEl>
                                        <p:attrNameLst>
                                          <p:attrName>style.visibility</p:attrName>
                                        </p:attrNameLst>
                                      </p:cBhvr>
                                      <p:to>
                                        <p:strVal val="visible"/>
                                      </p:to>
                                    </p:set>
                                    <p:animEffect transition="in" filter="fade">
                                      <p:cBhvr>
                                        <p:cTn id="40" dur="1000"/>
                                        <p:tgtEl>
                                          <p:spTgt spid="2595"/>
                                        </p:tgtEl>
                                      </p:cBhvr>
                                    </p:animEffect>
                                  </p:childTnLst>
                                </p:cTn>
                              </p:par>
                              <p:par>
                                <p:cTn id="41" presetID="10" presetClass="entr" presetSubtype="0" fill="hold" nodeType="withEffect">
                                  <p:stCondLst>
                                    <p:cond delay="0"/>
                                  </p:stCondLst>
                                  <p:childTnLst>
                                    <p:set>
                                      <p:cBhvr>
                                        <p:cTn id="42" dur="1" fill="hold">
                                          <p:stCondLst>
                                            <p:cond delay="0"/>
                                          </p:stCondLst>
                                        </p:cTn>
                                        <p:tgtEl>
                                          <p:spTgt spid="2598"/>
                                        </p:tgtEl>
                                        <p:attrNameLst>
                                          <p:attrName>style.visibility</p:attrName>
                                        </p:attrNameLst>
                                      </p:cBhvr>
                                      <p:to>
                                        <p:strVal val="visible"/>
                                      </p:to>
                                    </p:set>
                                    <p:animEffect transition="in" filter="fade">
                                      <p:cBhvr>
                                        <p:cTn id="43" dur="1000"/>
                                        <p:tgtEl>
                                          <p:spTgt spid="2598"/>
                                        </p:tgtEl>
                                      </p:cBhvr>
                                    </p:animEffect>
                                  </p:childTnLst>
                                </p:cTn>
                              </p:par>
                              <p:par>
                                <p:cTn id="44" presetID="2" presetClass="entr" presetSubtype="8" fill="hold" nodeType="withEffect">
                                  <p:stCondLst>
                                    <p:cond delay="0"/>
                                  </p:stCondLst>
                                  <p:childTnLst>
                                    <p:set>
                                      <p:cBhvr>
                                        <p:cTn id="45" dur="1" fill="hold">
                                          <p:stCondLst>
                                            <p:cond delay="0"/>
                                          </p:stCondLst>
                                        </p:cTn>
                                        <p:tgtEl>
                                          <p:spTgt spid="2591"/>
                                        </p:tgtEl>
                                        <p:attrNameLst>
                                          <p:attrName>style.visibility</p:attrName>
                                        </p:attrNameLst>
                                      </p:cBhvr>
                                      <p:to>
                                        <p:strVal val="visible"/>
                                      </p:to>
                                    </p:set>
                                    <p:anim calcmode="lin" valueType="num">
                                      <p:cBhvr additive="base">
                                        <p:cTn id="46" dur="1000"/>
                                        <p:tgtEl>
                                          <p:spTgt spid="259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6605F8-BE2E-03CB-BB3C-C77F59C5C5F6}"/>
              </a:ext>
            </a:extLst>
          </p:cNvPr>
          <p:cNvSpPr>
            <a:spLocks noGrp="1"/>
          </p:cNvSpPr>
          <p:nvPr>
            <p:ph type="body" idx="1"/>
          </p:nvPr>
        </p:nvSpPr>
        <p:spPr>
          <a:xfrm>
            <a:off x="1074043" y="1549219"/>
            <a:ext cx="6702000" cy="2347500"/>
          </a:xfrm>
        </p:spPr>
        <p:txBody>
          <a:bodyPr/>
          <a:lstStyle/>
          <a:p>
            <a:r>
              <a:rPr lang="en-IN" sz="2000" dirty="0"/>
              <a:t>United States has exceptional participation in Olympics with a total of 4175 participation.</a:t>
            </a:r>
          </a:p>
          <a:p>
            <a:endParaRPr lang="en-IN" sz="2000" dirty="0"/>
          </a:p>
          <a:p>
            <a:r>
              <a:rPr lang="en-IN" sz="2000" dirty="0"/>
              <a:t>After US, all the next 24 Countries has participation approximately around 2000s</a:t>
            </a:r>
          </a:p>
          <a:p>
            <a:pPr marL="139700" indent="0">
              <a:buNone/>
            </a:pPr>
            <a:endParaRPr lang="en-IN" dirty="0"/>
          </a:p>
        </p:txBody>
      </p:sp>
      <p:sp>
        <p:nvSpPr>
          <p:cNvPr id="3" name="Title 2">
            <a:extLst>
              <a:ext uri="{FF2B5EF4-FFF2-40B4-BE49-F238E27FC236}">
                <a16:creationId xmlns:a16="http://schemas.microsoft.com/office/drawing/2014/main" id="{376F929A-5D84-C49B-5ED9-8D1FCB16D6C1}"/>
              </a:ext>
            </a:extLst>
          </p:cNvPr>
          <p:cNvSpPr>
            <a:spLocks noGrp="1"/>
          </p:cNvSpPr>
          <p:nvPr>
            <p:ph type="title"/>
          </p:nvPr>
        </p:nvSpPr>
        <p:spPr/>
        <p:txBody>
          <a:bodyPr/>
          <a:lstStyle/>
          <a:p>
            <a:r>
              <a:rPr lang="en-IN" dirty="0"/>
              <a:t>What can we conclude?</a:t>
            </a:r>
          </a:p>
        </p:txBody>
      </p:sp>
    </p:spTree>
    <p:extLst>
      <p:ext uri="{BB962C8B-B14F-4D97-AF65-F5344CB8AC3E}">
        <p14:creationId xmlns:p14="http://schemas.microsoft.com/office/powerpoint/2010/main" val="956799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C9B8EB-FB6F-CB23-B552-A1604D8D33FC}"/>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38304414-CF23-E285-A8DA-D50BEF9A6F40}"/>
              </a:ext>
            </a:extLst>
          </p:cNvPr>
          <p:cNvSpPr>
            <a:spLocks noGrp="1"/>
          </p:cNvSpPr>
          <p:nvPr>
            <p:ph type="title"/>
          </p:nvPr>
        </p:nvSpPr>
        <p:spPr>
          <a:xfrm>
            <a:off x="529234" y="267317"/>
            <a:ext cx="7713000" cy="420600"/>
          </a:xfrm>
        </p:spPr>
        <p:txBody>
          <a:bodyPr/>
          <a:lstStyle/>
          <a:p>
            <a:pPr algn="ctr"/>
            <a:r>
              <a:rPr lang="en-IN" dirty="0"/>
              <a:t>Age Distribution</a:t>
            </a:r>
          </a:p>
        </p:txBody>
      </p:sp>
      <p:pic>
        <p:nvPicPr>
          <p:cNvPr id="5" name="Picture 4" descr="A screen shot of a computer code&#10;&#10;Description automatically generated">
            <a:extLst>
              <a:ext uri="{FF2B5EF4-FFF2-40B4-BE49-F238E27FC236}">
                <a16:creationId xmlns:a16="http://schemas.microsoft.com/office/drawing/2014/main" id="{300B071F-43B1-081D-C435-0E550A605F98}"/>
              </a:ext>
            </a:extLst>
          </p:cNvPr>
          <p:cNvPicPr>
            <a:picLocks noChangeAspect="1"/>
          </p:cNvPicPr>
          <p:nvPr/>
        </p:nvPicPr>
        <p:blipFill>
          <a:blip r:embed="rId2"/>
          <a:stretch>
            <a:fillRect/>
          </a:stretch>
        </p:blipFill>
        <p:spPr>
          <a:xfrm>
            <a:off x="256953" y="1219130"/>
            <a:ext cx="8630094" cy="2705239"/>
          </a:xfrm>
          <a:prstGeom prst="rect">
            <a:avLst/>
          </a:prstGeom>
        </p:spPr>
      </p:pic>
    </p:spTree>
    <p:extLst>
      <p:ext uri="{BB962C8B-B14F-4D97-AF65-F5344CB8AC3E}">
        <p14:creationId xmlns:p14="http://schemas.microsoft.com/office/powerpoint/2010/main" val="379786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C4572-5ABD-5CE3-631D-75767903C781}"/>
              </a:ext>
            </a:extLst>
          </p:cNvPr>
          <p:cNvSpPr>
            <a:spLocks noGrp="1"/>
          </p:cNvSpPr>
          <p:nvPr>
            <p:ph type="title"/>
          </p:nvPr>
        </p:nvSpPr>
        <p:spPr>
          <a:xfrm>
            <a:off x="715500" y="228052"/>
            <a:ext cx="7713000" cy="420600"/>
          </a:xfrm>
        </p:spPr>
        <p:txBody>
          <a:bodyPr/>
          <a:lstStyle/>
          <a:p>
            <a:r>
              <a:rPr lang="en-IN" dirty="0"/>
              <a:t>Graph of Age Distribution</a:t>
            </a:r>
          </a:p>
        </p:txBody>
      </p:sp>
      <p:sp>
        <p:nvSpPr>
          <p:cNvPr id="2" name="Text Placeholder 1">
            <a:extLst>
              <a:ext uri="{FF2B5EF4-FFF2-40B4-BE49-F238E27FC236}">
                <a16:creationId xmlns:a16="http://schemas.microsoft.com/office/drawing/2014/main" id="{D6E8A272-561C-D3BF-3FF5-FBF0E5EA4B19}"/>
              </a:ext>
            </a:extLst>
          </p:cNvPr>
          <p:cNvSpPr>
            <a:spLocks noGrp="1"/>
          </p:cNvSpPr>
          <p:nvPr>
            <p:ph type="body" idx="1"/>
          </p:nvPr>
        </p:nvSpPr>
        <p:spPr>
          <a:xfrm>
            <a:off x="6612467" y="213530"/>
            <a:ext cx="2125133" cy="870244"/>
          </a:xfrm>
        </p:spPr>
        <p:txBody>
          <a:bodyPr/>
          <a:lstStyle/>
          <a:p>
            <a:r>
              <a:rPr lang="en-IN" dirty="0"/>
              <a:t>We plotted a histogram graph.</a:t>
            </a:r>
          </a:p>
        </p:txBody>
      </p:sp>
      <p:pic>
        <p:nvPicPr>
          <p:cNvPr id="5" name="Picture 4" descr="A screenshot of a computer screen&#10;&#10;Description automatically generated">
            <a:extLst>
              <a:ext uri="{FF2B5EF4-FFF2-40B4-BE49-F238E27FC236}">
                <a16:creationId xmlns:a16="http://schemas.microsoft.com/office/drawing/2014/main" id="{043A7303-03F0-15A9-CAE4-ADB8D651D20F}"/>
              </a:ext>
            </a:extLst>
          </p:cNvPr>
          <p:cNvPicPr>
            <a:picLocks noChangeAspect="1"/>
          </p:cNvPicPr>
          <p:nvPr/>
        </p:nvPicPr>
        <p:blipFill rotWithShape="1">
          <a:blip r:embed="rId2"/>
          <a:srcRect t="3159" b="6176"/>
          <a:stretch/>
        </p:blipFill>
        <p:spPr>
          <a:xfrm>
            <a:off x="270933" y="999067"/>
            <a:ext cx="7205132" cy="3674533"/>
          </a:xfrm>
          <a:prstGeom prst="rect">
            <a:avLst/>
          </a:prstGeom>
        </p:spPr>
      </p:pic>
    </p:spTree>
    <p:extLst>
      <p:ext uri="{BB962C8B-B14F-4D97-AF65-F5344CB8AC3E}">
        <p14:creationId xmlns:p14="http://schemas.microsoft.com/office/powerpoint/2010/main" val="1790191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6F7EB0-C023-BD7A-B7F6-3D6A3C61D349}"/>
              </a:ext>
            </a:extLst>
          </p:cNvPr>
          <p:cNvSpPr>
            <a:spLocks noGrp="1"/>
          </p:cNvSpPr>
          <p:nvPr>
            <p:ph type="body" idx="1"/>
          </p:nvPr>
        </p:nvSpPr>
        <p:spPr>
          <a:xfrm>
            <a:off x="1016900" y="1232625"/>
            <a:ext cx="7110200" cy="2992241"/>
          </a:xfrm>
        </p:spPr>
        <p:txBody>
          <a:bodyPr/>
          <a:lstStyle/>
          <a:p>
            <a:r>
              <a:rPr lang="en-IN" sz="2000" dirty="0"/>
              <a:t>The maximum participants are of Age 24 to Age 26.</a:t>
            </a:r>
          </a:p>
          <a:p>
            <a:endParaRPr lang="en-IN" sz="2000" dirty="0"/>
          </a:p>
          <a:p>
            <a:r>
              <a:rPr lang="en-IN" sz="2000" dirty="0"/>
              <a:t>There are few participants from age 40 above and less than 16.</a:t>
            </a:r>
          </a:p>
          <a:p>
            <a:endParaRPr lang="en-IN" sz="2000" dirty="0"/>
          </a:p>
          <a:p>
            <a:r>
              <a:rPr lang="en-IN" sz="2000" dirty="0"/>
              <a:t>The graph is more right skewed. </a:t>
            </a:r>
          </a:p>
          <a:p>
            <a:endParaRPr lang="en-IN" sz="2000" dirty="0"/>
          </a:p>
          <a:p>
            <a:r>
              <a:rPr lang="en-IN" sz="2000" dirty="0"/>
              <a:t>We can say the participants above 40 years and below 16 years can be treated as outliers.</a:t>
            </a:r>
          </a:p>
          <a:p>
            <a:endParaRPr lang="en-IN" dirty="0"/>
          </a:p>
        </p:txBody>
      </p:sp>
      <p:sp>
        <p:nvSpPr>
          <p:cNvPr id="3" name="Title 2">
            <a:extLst>
              <a:ext uri="{FF2B5EF4-FFF2-40B4-BE49-F238E27FC236}">
                <a16:creationId xmlns:a16="http://schemas.microsoft.com/office/drawing/2014/main" id="{C0986D93-8C6C-2818-977B-4261C2A566C2}"/>
              </a:ext>
            </a:extLst>
          </p:cNvPr>
          <p:cNvSpPr>
            <a:spLocks noGrp="1"/>
          </p:cNvSpPr>
          <p:nvPr>
            <p:ph type="title"/>
          </p:nvPr>
        </p:nvSpPr>
        <p:spPr/>
        <p:txBody>
          <a:bodyPr/>
          <a:lstStyle/>
          <a:p>
            <a:r>
              <a:rPr lang="en-IN" dirty="0"/>
              <a:t>What can we conclude?</a:t>
            </a:r>
          </a:p>
        </p:txBody>
      </p:sp>
    </p:spTree>
    <p:extLst>
      <p:ext uri="{BB962C8B-B14F-4D97-AF65-F5344CB8AC3E}">
        <p14:creationId xmlns:p14="http://schemas.microsoft.com/office/powerpoint/2010/main" val="941443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42BF68-A78A-BC51-A756-EFEE9D1789B0}"/>
              </a:ext>
            </a:extLst>
          </p:cNvPr>
          <p:cNvSpPr>
            <a:spLocks noGrp="1"/>
          </p:cNvSpPr>
          <p:nvPr>
            <p:ph type="body" idx="1"/>
          </p:nvPr>
        </p:nvSpPr>
        <p:spPr>
          <a:xfrm>
            <a:off x="6849532" y="354120"/>
            <a:ext cx="2368867" cy="836926"/>
          </a:xfrm>
        </p:spPr>
        <p:txBody>
          <a:bodyPr/>
          <a:lstStyle/>
          <a:p>
            <a:r>
              <a:rPr lang="en-IN" dirty="0"/>
              <a:t>CODE</a:t>
            </a:r>
          </a:p>
        </p:txBody>
      </p:sp>
      <p:sp>
        <p:nvSpPr>
          <p:cNvPr id="3" name="Title 2">
            <a:extLst>
              <a:ext uri="{FF2B5EF4-FFF2-40B4-BE49-F238E27FC236}">
                <a16:creationId xmlns:a16="http://schemas.microsoft.com/office/drawing/2014/main" id="{F88391D8-DF8C-CE56-79D6-950151452C55}"/>
              </a:ext>
            </a:extLst>
          </p:cNvPr>
          <p:cNvSpPr>
            <a:spLocks noGrp="1"/>
          </p:cNvSpPr>
          <p:nvPr>
            <p:ph type="title"/>
          </p:nvPr>
        </p:nvSpPr>
        <p:spPr>
          <a:xfrm>
            <a:off x="613900" y="351983"/>
            <a:ext cx="7713000" cy="420600"/>
          </a:xfrm>
        </p:spPr>
        <p:txBody>
          <a:bodyPr/>
          <a:lstStyle/>
          <a:p>
            <a:r>
              <a:rPr lang="en-IN" dirty="0"/>
              <a:t>Male and female participation</a:t>
            </a:r>
          </a:p>
        </p:txBody>
      </p:sp>
      <p:pic>
        <p:nvPicPr>
          <p:cNvPr id="5" name="Picture 4" descr="A screenshot of a computer&#10;&#10;Description automatically generated">
            <a:extLst>
              <a:ext uri="{FF2B5EF4-FFF2-40B4-BE49-F238E27FC236}">
                <a16:creationId xmlns:a16="http://schemas.microsoft.com/office/drawing/2014/main" id="{CFC75710-5CA0-BC69-3276-AAF5F478FD92}"/>
              </a:ext>
            </a:extLst>
          </p:cNvPr>
          <p:cNvPicPr>
            <a:picLocks noChangeAspect="1"/>
          </p:cNvPicPr>
          <p:nvPr/>
        </p:nvPicPr>
        <p:blipFill>
          <a:blip r:embed="rId2"/>
          <a:stretch>
            <a:fillRect/>
          </a:stretch>
        </p:blipFill>
        <p:spPr>
          <a:xfrm>
            <a:off x="205350" y="1338301"/>
            <a:ext cx="8530100" cy="3190798"/>
          </a:xfrm>
          <a:prstGeom prst="rect">
            <a:avLst/>
          </a:prstGeom>
        </p:spPr>
      </p:pic>
    </p:spTree>
    <p:extLst>
      <p:ext uri="{BB962C8B-B14F-4D97-AF65-F5344CB8AC3E}">
        <p14:creationId xmlns:p14="http://schemas.microsoft.com/office/powerpoint/2010/main" val="410693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81F9E-6D8A-2E8B-47B3-CD7C2D0021E0}"/>
              </a:ext>
            </a:extLst>
          </p:cNvPr>
          <p:cNvSpPr>
            <a:spLocks noGrp="1"/>
          </p:cNvSpPr>
          <p:nvPr>
            <p:ph type="title"/>
          </p:nvPr>
        </p:nvSpPr>
        <p:spPr>
          <a:xfrm>
            <a:off x="554633" y="275783"/>
            <a:ext cx="7713000" cy="420600"/>
          </a:xfrm>
        </p:spPr>
        <p:txBody>
          <a:bodyPr/>
          <a:lstStyle/>
          <a:p>
            <a:r>
              <a:rPr lang="en-IN" dirty="0"/>
              <a:t>Graph of Male v/s Female Participation</a:t>
            </a:r>
          </a:p>
        </p:txBody>
      </p:sp>
      <p:pic>
        <p:nvPicPr>
          <p:cNvPr id="5" name="Picture 4" descr="A pie chart with a number of people in the center&#10;&#10;Description automatically generated">
            <a:extLst>
              <a:ext uri="{FF2B5EF4-FFF2-40B4-BE49-F238E27FC236}">
                <a16:creationId xmlns:a16="http://schemas.microsoft.com/office/drawing/2014/main" id="{01C76707-C9A5-6814-C32F-9D90D54CE1BD}"/>
              </a:ext>
            </a:extLst>
          </p:cNvPr>
          <p:cNvPicPr>
            <a:picLocks noChangeAspect="1"/>
          </p:cNvPicPr>
          <p:nvPr/>
        </p:nvPicPr>
        <p:blipFill>
          <a:blip r:embed="rId2"/>
          <a:stretch>
            <a:fillRect/>
          </a:stretch>
        </p:blipFill>
        <p:spPr>
          <a:xfrm>
            <a:off x="1617133" y="977284"/>
            <a:ext cx="5020825" cy="3890433"/>
          </a:xfrm>
          <a:prstGeom prst="rect">
            <a:avLst/>
          </a:prstGeom>
        </p:spPr>
      </p:pic>
    </p:spTree>
    <p:extLst>
      <p:ext uri="{BB962C8B-B14F-4D97-AF65-F5344CB8AC3E}">
        <p14:creationId xmlns:p14="http://schemas.microsoft.com/office/powerpoint/2010/main" val="2656845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2477B6-1C0A-75F8-E18A-D5CA64CB9C1F}"/>
              </a:ext>
            </a:extLst>
          </p:cNvPr>
          <p:cNvSpPr>
            <a:spLocks noGrp="1"/>
          </p:cNvSpPr>
          <p:nvPr>
            <p:ph type="body" idx="1"/>
          </p:nvPr>
        </p:nvSpPr>
        <p:spPr>
          <a:xfrm>
            <a:off x="941600" y="1554360"/>
            <a:ext cx="6702000" cy="2347500"/>
          </a:xfrm>
        </p:spPr>
        <p:txBody>
          <a:bodyPr/>
          <a:lstStyle/>
          <a:p>
            <a:r>
              <a:rPr lang="en-IN" sz="2000" dirty="0"/>
              <a:t>Most participants are Male.</a:t>
            </a:r>
          </a:p>
          <a:p>
            <a:endParaRPr lang="en-IN" sz="2000" dirty="0"/>
          </a:p>
          <a:p>
            <a:r>
              <a:rPr lang="en-IN" sz="2000" dirty="0"/>
              <a:t>The female participants are approximately 1/3</a:t>
            </a:r>
            <a:r>
              <a:rPr lang="en-IN" sz="2000" baseline="30000" dirty="0"/>
              <a:t>rd</a:t>
            </a:r>
            <a:r>
              <a:rPr lang="en-IN" sz="2000" dirty="0"/>
              <a:t> of total participants. </a:t>
            </a:r>
            <a:endParaRPr lang="en-IN" sz="1200" dirty="0"/>
          </a:p>
        </p:txBody>
      </p:sp>
      <p:sp>
        <p:nvSpPr>
          <p:cNvPr id="3" name="Title 2">
            <a:extLst>
              <a:ext uri="{FF2B5EF4-FFF2-40B4-BE49-F238E27FC236}">
                <a16:creationId xmlns:a16="http://schemas.microsoft.com/office/drawing/2014/main" id="{CBC4877E-5468-5575-9F95-850E77C3769B}"/>
              </a:ext>
            </a:extLst>
          </p:cNvPr>
          <p:cNvSpPr>
            <a:spLocks noGrp="1"/>
          </p:cNvSpPr>
          <p:nvPr>
            <p:ph type="title"/>
          </p:nvPr>
        </p:nvSpPr>
        <p:spPr>
          <a:xfrm>
            <a:off x="715500" y="462050"/>
            <a:ext cx="7713000" cy="420600"/>
          </a:xfrm>
        </p:spPr>
        <p:txBody>
          <a:bodyPr/>
          <a:lstStyle/>
          <a:p>
            <a:r>
              <a:rPr lang="en-IN" dirty="0"/>
              <a:t>What can we conclude?</a:t>
            </a:r>
          </a:p>
        </p:txBody>
      </p:sp>
    </p:spTree>
    <p:extLst>
      <p:ext uri="{BB962C8B-B14F-4D97-AF65-F5344CB8AC3E}">
        <p14:creationId xmlns:p14="http://schemas.microsoft.com/office/powerpoint/2010/main" val="1794201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70A58-4446-37D6-A077-6411593F0C2D}"/>
              </a:ext>
            </a:extLst>
          </p:cNvPr>
          <p:cNvSpPr>
            <a:spLocks noGrp="1"/>
          </p:cNvSpPr>
          <p:nvPr>
            <p:ph type="title"/>
          </p:nvPr>
        </p:nvSpPr>
        <p:spPr>
          <a:xfrm>
            <a:off x="426732" y="267527"/>
            <a:ext cx="7713000" cy="420600"/>
          </a:xfrm>
        </p:spPr>
        <p:txBody>
          <a:bodyPr/>
          <a:lstStyle/>
          <a:p>
            <a:pPr algn="ctr"/>
            <a:r>
              <a:rPr lang="en-IN" dirty="0"/>
              <a:t>Female participation in Each Year</a:t>
            </a:r>
          </a:p>
        </p:txBody>
      </p:sp>
      <p:pic>
        <p:nvPicPr>
          <p:cNvPr id="7" name="Picture 6">
            <a:extLst>
              <a:ext uri="{FF2B5EF4-FFF2-40B4-BE49-F238E27FC236}">
                <a16:creationId xmlns:a16="http://schemas.microsoft.com/office/drawing/2014/main" id="{D33FBF93-0AE2-913D-35AC-D72C364574D2}"/>
              </a:ext>
            </a:extLst>
          </p:cNvPr>
          <p:cNvPicPr>
            <a:picLocks noChangeAspect="1"/>
          </p:cNvPicPr>
          <p:nvPr/>
        </p:nvPicPr>
        <p:blipFill>
          <a:blip r:embed="rId2"/>
          <a:stretch>
            <a:fillRect/>
          </a:stretch>
        </p:blipFill>
        <p:spPr>
          <a:xfrm>
            <a:off x="491066" y="1087442"/>
            <a:ext cx="7916333" cy="3788531"/>
          </a:xfrm>
          <a:prstGeom prst="rect">
            <a:avLst/>
          </a:prstGeom>
        </p:spPr>
      </p:pic>
    </p:spTree>
    <p:extLst>
      <p:ext uri="{BB962C8B-B14F-4D97-AF65-F5344CB8AC3E}">
        <p14:creationId xmlns:p14="http://schemas.microsoft.com/office/powerpoint/2010/main" val="3950212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656141-BFB6-FE2B-0D4F-6489B8A48E09}"/>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46070079-71BE-82EA-F535-A87EA6658126}"/>
              </a:ext>
            </a:extLst>
          </p:cNvPr>
          <p:cNvSpPr>
            <a:spLocks noGrp="1"/>
          </p:cNvSpPr>
          <p:nvPr>
            <p:ph type="title"/>
          </p:nvPr>
        </p:nvSpPr>
        <p:spPr>
          <a:xfrm>
            <a:off x="503834" y="301183"/>
            <a:ext cx="7713000" cy="420600"/>
          </a:xfrm>
        </p:spPr>
        <p:txBody>
          <a:bodyPr/>
          <a:lstStyle/>
          <a:p>
            <a:pPr algn="ctr"/>
            <a:r>
              <a:rPr lang="en-IN" dirty="0"/>
              <a:t>Plotting the Graph</a:t>
            </a:r>
          </a:p>
        </p:txBody>
      </p:sp>
      <p:pic>
        <p:nvPicPr>
          <p:cNvPr id="5" name="Picture 4" descr="A green line with red dots&#10;&#10;Description automatically generated">
            <a:extLst>
              <a:ext uri="{FF2B5EF4-FFF2-40B4-BE49-F238E27FC236}">
                <a16:creationId xmlns:a16="http://schemas.microsoft.com/office/drawing/2014/main" id="{04F46496-359B-BDB0-4005-FDBC5B1B3C6B}"/>
              </a:ext>
            </a:extLst>
          </p:cNvPr>
          <p:cNvPicPr>
            <a:picLocks noChangeAspect="1"/>
          </p:cNvPicPr>
          <p:nvPr/>
        </p:nvPicPr>
        <p:blipFill rotWithShape="1">
          <a:blip r:embed="rId2"/>
          <a:srcRect l="3148" r="5510"/>
          <a:stretch/>
        </p:blipFill>
        <p:spPr>
          <a:xfrm>
            <a:off x="760958" y="893967"/>
            <a:ext cx="7622083" cy="3898225"/>
          </a:xfrm>
          <a:prstGeom prst="rect">
            <a:avLst/>
          </a:prstGeom>
        </p:spPr>
      </p:pic>
    </p:spTree>
    <p:extLst>
      <p:ext uri="{BB962C8B-B14F-4D97-AF65-F5344CB8AC3E}">
        <p14:creationId xmlns:p14="http://schemas.microsoft.com/office/powerpoint/2010/main" val="3128682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E0DA86-BC47-4F44-0AF0-BBB64D4BC0D7}"/>
              </a:ext>
            </a:extLst>
          </p:cNvPr>
          <p:cNvSpPr>
            <a:spLocks noGrp="1"/>
          </p:cNvSpPr>
          <p:nvPr>
            <p:ph type="body" idx="1"/>
          </p:nvPr>
        </p:nvSpPr>
        <p:spPr>
          <a:xfrm>
            <a:off x="922817" y="1168400"/>
            <a:ext cx="7505683" cy="692308"/>
          </a:xfrm>
        </p:spPr>
        <p:txBody>
          <a:bodyPr/>
          <a:lstStyle/>
          <a:p>
            <a:r>
              <a:rPr lang="en-IN" sz="2000" dirty="0"/>
              <a:t>The female participation in general has seen a rise.</a:t>
            </a:r>
          </a:p>
          <a:p>
            <a:endParaRPr lang="en-IN" sz="2000" dirty="0"/>
          </a:p>
          <a:p>
            <a:r>
              <a:rPr lang="en-IN" sz="2000" dirty="0"/>
              <a:t>After 1980s, there has been a great rise in participation.</a:t>
            </a:r>
          </a:p>
          <a:p>
            <a:endParaRPr lang="en-IN" sz="2000" dirty="0"/>
          </a:p>
          <a:p>
            <a:r>
              <a:rPr lang="en-IN" sz="2000" dirty="0"/>
              <a:t>Around 1972s, there was a slight decrease in participation till 1980. But after that it has increased.</a:t>
            </a:r>
          </a:p>
          <a:p>
            <a:endParaRPr lang="en-IN" sz="2000" dirty="0"/>
          </a:p>
          <a:p>
            <a:r>
              <a:rPr lang="en-IN" sz="2000" dirty="0"/>
              <a:t>We can conclude, the participation is increasing in general.</a:t>
            </a:r>
          </a:p>
          <a:p>
            <a:endParaRPr lang="en-IN" dirty="0"/>
          </a:p>
        </p:txBody>
      </p:sp>
      <p:sp>
        <p:nvSpPr>
          <p:cNvPr id="3" name="Title 2">
            <a:extLst>
              <a:ext uri="{FF2B5EF4-FFF2-40B4-BE49-F238E27FC236}">
                <a16:creationId xmlns:a16="http://schemas.microsoft.com/office/drawing/2014/main" id="{51ECFE2D-4EC6-A3F4-87CD-4AA46A05FCE0}"/>
              </a:ext>
            </a:extLst>
          </p:cNvPr>
          <p:cNvSpPr>
            <a:spLocks noGrp="1"/>
          </p:cNvSpPr>
          <p:nvPr>
            <p:ph type="title"/>
          </p:nvPr>
        </p:nvSpPr>
        <p:spPr>
          <a:xfrm>
            <a:off x="715500" y="368917"/>
            <a:ext cx="7713000" cy="420600"/>
          </a:xfrm>
        </p:spPr>
        <p:txBody>
          <a:bodyPr/>
          <a:lstStyle/>
          <a:p>
            <a:pPr algn="ctr"/>
            <a:r>
              <a:rPr lang="en-IN" dirty="0"/>
              <a:t>What can we conclude?</a:t>
            </a:r>
          </a:p>
        </p:txBody>
      </p:sp>
    </p:spTree>
    <p:extLst>
      <p:ext uri="{BB962C8B-B14F-4D97-AF65-F5344CB8AC3E}">
        <p14:creationId xmlns:p14="http://schemas.microsoft.com/office/powerpoint/2010/main" val="1999117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0"/>
        <p:cNvGrpSpPr/>
        <p:nvPr/>
      </p:nvGrpSpPr>
      <p:grpSpPr>
        <a:xfrm>
          <a:off x="0" y="0"/>
          <a:ext cx="0" cy="0"/>
          <a:chOff x="0" y="0"/>
          <a:chExt cx="0" cy="0"/>
        </a:xfrm>
      </p:grpSpPr>
      <p:sp>
        <p:nvSpPr>
          <p:cNvPr id="2611" name="Google Shape;2611;p55"/>
          <p:cNvSpPr txBox="1">
            <a:spLocks noGrp="1"/>
          </p:cNvSpPr>
          <p:nvPr>
            <p:ph type="title"/>
          </p:nvPr>
        </p:nvSpPr>
        <p:spPr>
          <a:xfrm>
            <a:off x="1825050" y="1909850"/>
            <a:ext cx="54939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ACKNOWLEDGEMENT</a:t>
            </a:r>
            <a:endParaRPr dirty="0"/>
          </a:p>
        </p:txBody>
      </p:sp>
      <p:grpSp>
        <p:nvGrpSpPr>
          <p:cNvPr id="2612" name="Google Shape;2612;p55"/>
          <p:cNvGrpSpPr/>
          <p:nvPr/>
        </p:nvGrpSpPr>
        <p:grpSpPr>
          <a:xfrm>
            <a:off x="5268783" y="-1501970"/>
            <a:ext cx="2795003" cy="2795003"/>
            <a:chOff x="1943325" y="-220375"/>
            <a:chExt cx="1298672" cy="1298672"/>
          </a:xfrm>
        </p:grpSpPr>
        <p:sp>
          <p:nvSpPr>
            <p:cNvPr id="2613" name="Google Shape;2613;p55"/>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4" name="Google Shape;2614;p55"/>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5" name="Google Shape;2615;p55"/>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6" name="Google Shape;2616;p55"/>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7" name="Google Shape;2617;p55"/>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8" name="Google Shape;2618;p55"/>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9" name="Google Shape;2619;p55"/>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0" name="Google Shape;2620;p55"/>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1" name="Google Shape;2621;p55"/>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2" name="Google Shape;2622;p55"/>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3" name="Google Shape;2623;p55"/>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4" name="Google Shape;2624;p55"/>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5" name="Google Shape;2625;p55"/>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6" name="Google Shape;2626;p55"/>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7" name="Google Shape;2627;p55"/>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8" name="Google Shape;2628;p55"/>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9" name="Google Shape;2629;p55"/>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0" name="Google Shape;2630;p55"/>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1" name="Google Shape;2631;p55"/>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2" name="Google Shape;2632;p55"/>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3" name="Google Shape;2633;p55"/>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4" name="Google Shape;2634;p55"/>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5" name="Google Shape;2635;p55"/>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6" name="Google Shape;2636;p55"/>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7" name="Google Shape;2637;p55"/>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8" name="Google Shape;2638;p55"/>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9" name="Google Shape;2639;p55"/>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0" name="Google Shape;2640;p55"/>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1" name="Google Shape;2641;p55"/>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2" name="Google Shape;2642;p55"/>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3" name="Google Shape;2643;p55"/>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4" name="Google Shape;2644;p55"/>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5" name="Google Shape;2645;p55"/>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6" name="Google Shape;2646;p55"/>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7" name="Google Shape;2647;p55"/>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8" name="Google Shape;2648;p55"/>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49" name="Google Shape;2649;p55"/>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0" name="Google Shape;2650;p55"/>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1" name="Google Shape;2651;p55"/>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2" name="Google Shape;2652;p55"/>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3" name="Google Shape;2653;p55"/>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4" name="Google Shape;2654;p55"/>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5" name="Google Shape;2655;p55"/>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6" name="Google Shape;2656;p55"/>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7" name="Google Shape;2657;p55"/>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8" name="Google Shape;2658;p55"/>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59" name="Google Shape;2659;p55"/>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0" name="Google Shape;2660;p55"/>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61" name="Google Shape;2661;p55"/>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62" name="Google Shape;2662;p55"/>
          <p:cNvGrpSpPr/>
          <p:nvPr/>
        </p:nvGrpSpPr>
        <p:grpSpPr>
          <a:xfrm flipH="1">
            <a:off x="6977175" y="3697061"/>
            <a:ext cx="793256" cy="182899"/>
            <a:chOff x="2685575" y="2835950"/>
            <a:chExt cx="433000" cy="99825"/>
          </a:xfrm>
        </p:grpSpPr>
        <p:sp>
          <p:nvSpPr>
            <p:cNvPr id="2663" name="Google Shape;2663;p5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4" name="Google Shape;2664;p5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5" name="Google Shape;2665;p5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6" name="Google Shape;2666;p5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67" name="Google Shape;2667;p55"/>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8" name="Google Shape;2668;p55"/>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69" name="Google Shape;2669;p55">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0" name="Google Shape;2670;p55">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1" name="Google Shape;2671;p55">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72" name="Google Shape;2672;p55"/>
          <p:cNvSpPr txBox="1">
            <a:spLocks noGrp="1"/>
          </p:cNvSpPr>
          <p:nvPr>
            <p:ph type="subTitle" idx="1"/>
          </p:nvPr>
        </p:nvSpPr>
        <p:spPr>
          <a:xfrm>
            <a:off x="1825050" y="2427700"/>
            <a:ext cx="5493900" cy="942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We want to express our gratitude to Mrs. Gargi Srivastava mam for giving us a chance to implement our data handling knowledge to a great project.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11"/>
                                        </p:tgtEl>
                                        <p:attrNameLst>
                                          <p:attrName>style.visibility</p:attrName>
                                        </p:attrNameLst>
                                      </p:cBhvr>
                                      <p:to>
                                        <p:strVal val="visible"/>
                                      </p:to>
                                    </p:set>
                                    <p:anim calcmode="lin" valueType="num">
                                      <p:cBhvr additive="base">
                                        <p:cTn id="7" dur="1000"/>
                                        <p:tgtEl>
                                          <p:spTgt spid="2611"/>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12"/>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661"/>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662"/>
                                        </p:tgtEl>
                                        <p:attrNameLst>
                                          <p:attrName>style.visibility</p:attrName>
                                        </p:attrNameLst>
                                      </p:cBhvr>
                                      <p:to>
                                        <p:strVal val="visible"/>
                                      </p:to>
                                    </p:set>
                                    <p:anim calcmode="lin" valueType="num">
                                      <p:cBhvr additive="base">
                                        <p:cTn id="14" dur="1000"/>
                                        <p:tgtEl>
                                          <p:spTgt spid="2662"/>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667"/>
                                        </p:tgtEl>
                                        <p:attrNameLst>
                                          <p:attrName>style.visibility</p:attrName>
                                        </p:attrNameLst>
                                      </p:cBhvr>
                                      <p:to>
                                        <p:strVal val="visible"/>
                                      </p:to>
                                    </p:set>
                                    <p:animEffect transition="in" filter="fade">
                                      <p:cBhvr>
                                        <p:cTn id="17" dur="1000"/>
                                        <p:tgtEl>
                                          <p:spTgt spid="2667"/>
                                        </p:tgtEl>
                                      </p:cBhvr>
                                    </p:animEffect>
                                  </p:childTnLst>
                                </p:cTn>
                              </p:par>
                              <p:par>
                                <p:cTn id="18" presetID="10" presetClass="entr" presetSubtype="0" fill="hold" nodeType="withEffect">
                                  <p:stCondLst>
                                    <p:cond delay="0"/>
                                  </p:stCondLst>
                                  <p:childTnLst>
                                    <p:set>
                                      <p:cBhvr>
                                        <p:cTn id="19" dur="1" fill="hold">
                                          <p:stCondLst>
                                            <p:cond delay="0"/>
                                          </p:stCondLst>
                                        </p:cTn>
                                        <p:tgtEl>
                                          <p:spTgt spid="2668"/>
                                        </p:tgtEl>
                                        <p:attrNameLst>
                                          <p:attrName>style.visibility</p:attrName>
                                        </p:attrNameLst>
                                      </p:cBhvr>
                                      <p:to>
                                        <p:strVal val="visible"/>
                                      </p:to>
                                    </p:set>
                                    <p:animEffect transition="in" filter="fade">
                                      <p:cBhvr>
                                        <p:cTn id="20" dur="1000"/>
                                        <p:tgtEl>
                                          <p:spTgt spid="2668"/>
                                        </p:tgtEl>
                                      </p:cBhvr>
                                    </p:animEffect>
                                  </p:childTnLst>
                                </p:cTn>
                              </p:par>
                              <p:par>
                                <p:cTn id="21" presetID="10" presetClass="entr" presetSubtype="0" fill="hold" nodeType="withEffect">
                                  <p:stCondLst>
                                    <p:cond delay="0"/>
                                  </p:stCondLst>
                                  <p:childTnLst>
                                    <p:set>
                                      <p:cBhvr>
                                        <p:cTn id="22" dur="1" fill="hold">
                                          <p:stCondLst>
                                            <p:cond delay="0"/>
                                          </p:stCondLst>
                                        </p:cTn>
                                        <p:tgtEl>
                                          <p:spTgt spid="2669"/>
                                        </p:tgtEl>
                                        <p:attrNameLst>
                                          <p:attrName>style.visibility</p:attrName>
                                        </p:attrNameLst>
                                      </p:cBhvr>
                                      <p:to>
                                        <p:strVal val="visible"/>
                                      </p:to>
                                    </p:set>
                                    <p:animEffect transition="in" filter="fade">
                                      <p:cBhvr>
                                        <p:cTn id="23" dur="1000"/>
                                        <p:tgtEl>
                                          <p:spTgt spid="2669"/>
                                        </p:tgtEl>
                                      </p:cBhvr>
                                    </p:animEffect>
                                  </p:childTnLst>
                                </p:cTn>
                              </p:par>
                              <p:par>
                                <p:cTn id="24" presetID="10" presetClass="entr" presetSubtype="0" fill="hold" nodeType="withEffect">
                                  <p:stCondLst>
                                    <p:cond delay="0"/>
                                  </p:stCondLst>
                                  <p:childTnLst>
                                    <p:set>
                                      <p:cBhvr>
                                        <p:cTn id="25" dur="1" fill="hold">
                                          <p:stCondLst>
                                            <p:cond delay="0"/>
                                          </p:stCondLst>
                                        </p:cTn>
                                        <p:tgtEl>
                                          <p:spTgt spid="2670"/>
                                        </p:tgtEl>
                                        <p:attrNameLst>
                                          <p:attrName>style.visibility</p:attrName>
                                        </p:attrNameLst>
                                      </p:cBhvr>
                                      <p:to>
                                        <p:strVal val="visible"/>
                                      </p:to>
                                    </p:set>
                                    <p:animEffect transition="in" filter="fade">
                                      <p:cBhvr>
                                        <p:cTn id="26" dur="1000"/>
                                        <p:tgtEl>
                                          <p:spTgt spid="2670"/>
                                        </p:tgtEl>
                                      </p:cBhvr>
                                    </p:animEffect>
                                  </p:childTnLst>
                                </p:cTn>
                              </p:par>
                              <p:par>
                                <p:cTn id="27" presetID="10" presetClass="entr" presetSubtype="0" fill="hold" nodeType="withEffect">
                                  <p:stCondLst>
                                    <p:cond delay="0"/>
                                  </p:stCondLst>
                                  <p:childTnLst>
                                    <p:set>
                                      <p:cBhvr>
                                        <p:cTn id="28" dur="1" fill="hold">
                                          <p:stCondLst>
                                            <p:cond delay="0"/>
                                          </p:stCondLst>
                                        </p:cTn>
                                        <p:tgtEl>
                                          <p:spTgt spid="2671"/>
                                        </p:tgtEl>
                                        <p:attrNameLst>
                                          <p:attrName>style.visibility</p:attrName>
                                        </p:attrNameLst>
                                      </p:cBhvr>
                                      <p:to>
                                        <p:strVal val="visible"/>
                                      </p:to>
                                    </p:set>
                                    <p:animEffect transition="in" filter="fade">
                                      <p:cBhvr>
                                        <p:cTn id="29" dur="1000"/>
                                        <p:tgtEl>
                                          <p:spTgt spid="2671"/>
                                        </p:tgtEl>
                                      </p:cBhvr>
                                    </p:animEffect>
                                  </p:childTnLst>
                                </p:cTn>
                              </p:par>
                              <p:par>
                                <p:cTn id="30" presetID="10" presetClass="entr" presetSubtype="0" fill="hold" nodeType="withEffect">
                                  <p:stCondLst>
                                    <p:cond delay="0"/>
                                  </p:stCondLst>
                                  <p:childTnLst>
                                    <p:set>
                                      <p:cBhvr>
                                        <p:cTn id="31" dur="1" fill="hold">
                                          <p:stCondLst>
                                            <p:cond delay="0"/>
                                          </p:stCondLst>
                                        </p:cTn>
                                        <p:tgtEl>
                                          <p:spTgt spid="2672"/>
                                        </p:tgtEl>
                                        <p:attrNameLst>
                                          <p:attrName>style.visibility</p:attrName>
                                        </p:attrNameLst>
                                      </p:cBhvr>
                                      <p:to>
                                        <p:strVal val="visible"/>
                                      </p:to>
                                    </p:set>
                                    <p:animEffect transition="in" filter="fade">
                                      <p:cBhvr>
                                        <p:cTn id="32" dur="1000"/>
                                        <p:tgtEl>
                                          <p:spTgt spid="2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A37F-FC34-0190-68D5-45F17B9FD077}"/>
              </a:ext>
            </a:extLst>
          </p:cNvPr>
          <p:cNvSpPr>
            <a:spLocks noGrp="1"/>
          </p:cNvSpPr>
          <p:nvPr>
            <p:ph type="title"/>
          </p:nvPr>
        </p:nvSpPr>
        <p:spPr/>
        <p:txBody>
          <a:bodyPr/>
          <a:lstStyle/>
          <a:p>
            <a:r>
              <a:rPr lang="en-IN" dirty="0"/>
              <a:t>Week 3 Update</a:t>
            </a:r>
          </a:p>
        </p:txBody>
      </p:sp>
    </p:spTree>
    <p:extLst>
      <p:ext uri="{BB962C8B-B14F-4D97-AF65-F5344CB8AC3E}">
        <p14:creationId xmlns:p14="http://schemas.microsoft.com/office/powerpoint/2010/main" val="3766204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21C35-885F-7BF6-B096-DBF0EAD79833}"/>
              </a:ext>
            </a:extLst>
          </p:cNvPr>
          <p:cNvSpPr>
            <a:spLocks noGrp="1"/>
          </p:cNvSpPr>
          <p:nvPr>
            <p:ph type="title"/>
          </p:nvPr>
        </p:nvSpPr>
        <p:spPr>
          <a:xfrm>
            <a:off x="338667" y="1007533"/>
            <a:ext cx="8415866" cy="2835744"/>
          </a:xfrm>
        </p:spPr>
        <p:txBody>
          <a:bodyPr/>
          <a:lstStyle/>
          <a:p>
            <a:r>
              <a:rPr lang="en-IN" sz="5400" dirty="0"/>
              <a:t>USING POWER BI</a:t>
            </a:r>
          </a:p>
        </p:txBody>
      </p:sp>
    </p:spTree>
    <p:extLst>
      <p:ext uri="{BB962C8B-B14F-4D97-AF65-F5344CB8AC3E}">
        <p14:creationId xmlns:p14="http://schemas.microsoft.com/office/powerpoint/2010/main" val="2226082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FCA6C7-2002-871B-F953-C91E26CA8A24}"/>
              </a:ext>
            </a:extLst>
          </p:cNvPr>
          <p:cNvSpPr>
            <a:spLocks noGrp="1"/>
          </p:cNvSpPr>
          <p:nvPr>
            <p:ph type="subTitle" idx="1"/>
          </p:nvPr>
        </p:nvSpPr>
        <p:spPr>
          <a:xfrm>
            <a:off x="468614" y="2571398"/>
            <a:ext cx="7948764" cy="1330200"/>
          </a:xfrm>
        </p:spPr>
        <p:txBody>
          <a:bodyPr/>
          <a:lstStyle/>
          <a:p>
            <a:r>
              <a:rPr lang="en-IN" dirty="0"/>
              <a:t>WE HAVE MADE 8 VISUALISATION IN POWER BI INCLUDING </a:t>
            </a:r>
          </a:p>
          <a:p>
            <a:r>
              <a:rPr lang="en-IN" dirty="0"/>
              <a:t>THE BAR GRAPH, LINE CHART, TREE MAP, Q/A AND MATRIX</a:t>
            </a:r>
          </a:p>
        </p:txBody>
      </p:sp>
      <p:sp>
        <p:nvSpPr>
          <p:cNvPr id="5" name="Title 4">
            <a:extLst>
              <a:ext uri="{FF2B5EF4-FFF2-40B4-BE49-F238E27FC236}">
                <a16:creationId xmlns:a16="http://schemas.microsoft.com/office/drawing/2014/main" id="{72EEBDDC-9BFC-4C85-BF2D-EE2A8EBE4076}"/>
              </a:ext>
            </a:extLst>
          </p:cNvPr>
          <p:cNvSpPr>
            <a:spLocks noGrp="1"/>
          </p:cNvSpPr>
          <p:nvPr>
            <p:ph type="title"/>
          </p:nvPr>
        </p:nvSpPr>
        <p:spPr>
          <a:xfrm>
            <a:off x="803350" y="1241902"/>
            <a:ext cx="4635900" cy="632100"/>
          </a:xfrm>
        </p:spPr>
        <p:txBody>
          <a:bodyPr/>
          <a:lstStyle/>
          <a:p>
            <a:r>
              <a:rPr lang="en-IN" dirty="0"/>
              <a:t>WHAT WE DID ?</a:t>
            </a:r>
          </a:p>
        </p:txBody>
      </p:sp>
    </p:spTree>
    <p:extLst>
      <p:ext uri="{BB962C8B-B14F-4D97-AF65-F5344CB8AC3E}">
        <p14:creationId xmlns:p14="http://schemas.microsoft.com/office/powerpoint/2010/main" val="110011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FC4337-BD95-68CE-2490-FEE40E79DDF6}"/>
              </a:ext>
            </a:extLst>
          </p:cNvPr>
          <p:cNvSpPr>
            <a:spLocks noGrp="1"/>
          </p:cNvSpPr>
          <p:nvPr>
            <p:ph type="title"/>
          </p:nvPr>
        </p:nvSpPr>
        <p:spPr>
          <a:xfrm>
            <a:off x="715500" y="342307"/>
            <a:ext cx="7713000" cy="420600"/>
          </a:xfrm>
        </p:spPr>
        <p:txBody>
          <a:bodyPr/>
          <a:lstStyle/>
          <a:p>
            <a:r>
              <a:rPr lang="en-IN" dirty="0"/>
              <a:t>Count of Team by Year</a:t>
            </a:r>
          </a:p>
        </p:txBody>
      </p:sp>
      <p:pic>
        <p:nvPicPr>
          <p:cNvPr id="7" name="Picture 6" descr="A screenshot of a computer&#10;&#10;Description automatically generated">
            <a:extLst>
              <a:ext uri="{FF2B5EF4-FFF2-40B4-BE49-F238E27FC236}">
                <a16:creationId xmlns:a16="http://schemas.microsoft.com/office/drawing/2014/main" id="{FDD3E5F3-10FC-FAD1-40ED-A1073D94DB49}"/>
              </a:ext>
            </a:extLst>
          </p:cNvPr>
          <p:cNvPicPr>
            <a:picLocks noChangeAspect="1"/>
          </p:cNvPicPr>
          <p:nvPr/>
        </p:nvPicPr>
        <p:blipFill>
          <a:blip r:embed="rId2"/>
          <a:stretch>
            <a:fillRect/>
          </a:stretch>
        </p:blipFill>
        <p:spPr>
          <a:xfrm>
            <a:off x="375557" y="897050"/>
            <a:ext cx="7070271" cy="3977027"/>
          </a:xfrm>
          <a:prstGeom prst="rect">
            <a:avLst/>
          </a:prstGeom>
        </p:spPr>
      </p:pic>
      <p:sp>
        <p:nvSpPr>
          <p:cNvPr id="2" name="Text Placeholder 1">
            <a:extLst>
              <a:ext uri="{FF2B5EF4-FFF2-40B4-BE49-F238E27FC236}">
                <a16:creationId xmlns:a16="http://schemas.microsoft.com/office/drawing/2014/main" id="{B2608436-1C03-1531-D64A-6D9977BD973D}"/>
              </a:ext>
            </a:extLst>
          </p:cNvPr>
          <p:cNvSpPr>
            <a:spLocks noGrp="1"/>
          </p:cNvSpPr>
          <p:nvPr>
            <p:ph type="body" idx="1"/>
          </p:nvPr>
        </p:nvSpPr>
        <p:spPr>
          <a:xfrm>
            <a:off x="7511143" y="1274938"/>
            <a:ext cx="1485900" cy="2211211"/>
          </a:xfrm>
        </p:spPr>
        <p:txBody>
          <a:bodyPr/>
          <a:lstStyle/>
          <a:p>
            <a:r>
              <a:rPr lang="en-IN" dirty="0">
                <a:ln w="0"/>
                <a:solidFill>
                  <a:schemeClr val="bg1"/>
                </a:solidFill>
                <a:effectLst>
                  <a:outerShdw blurRad="38100" dist="19050" dir="2700000" algn="tl" rotWithShape="0">
                    <a:schemeClr val="dk1">
                      <a:alpha val="40000"/>
                    </a:schemeClr>
                  </a:outerShdw>
                </a:effectLst>
              </a:rPr>
              <a:t>We have put year values in X- axis and count of distinct team in Y-axis.</a:t>
            </a:r>
          </a:p>
        </p:txBody>
      </p:sp>
    </p:spTree>
    <p:extLst>
      <p:ext uri="{BB962C8B-B14F-4D97-AF65-F5344CB8AC3E}">
        <p14:creationId xmlns:p14="http://schemas.microsoft.com/office/powerpoint/2010/main" val="773298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2D24D7-E639-7927-DFD0-C07769C74A6D}"/>
              </a:ext>
            </a:extLst>
          </p:cNvPr>
          <p:cNvSpPr>
            <a:spLocks noGrp="1"/>
          </p:cNvSpPr>
          <p:nvPr>
            <p:ph type="title"/>
          </p:nvPr>
        </p:nvSpPr>
        <p:spPr>
          <a:xfrm>
            <a:off x="715500" y="325979"/>
            <a:ext cx="7713000" cy="420600"/>
          </a:xfrm>
        </p:spPr>
        <p:txBody>
          <a:bodyPr/>
          <a:lstStyle/>
          <a:p>
            <a:r>
              <a:rPr lang="en-IN" dirty="0"/>
              <a:t>What can we conclude?</a:t>
            </a:r>
          </a:p>
        </p:txBody>
      </p:sp>
      <p:pic>
        <p:nvPicPr>
          <p:cNvPr id="5" name="Picture 4" descr="A graph showing a line of growth&#10;&#10;Description automatically generated with medium confidence">
            <a:extLst>
              <a:ext uri="{FF2B5EF4-FFF2-40B4-BE49-F238E27FC236}">
                <a16:creationId xmlns:a16="http://schemas.microsoft.com/office/drawing/2014/main" id="{25658A09-C27C-5058-AC7B-893BD6292D7C}"/>
              </a:ext>
            </a:extLst>
          </p:cNvPr>
          <p:cNvPicPr>
            <a:picLocks noChangeAspect="1"/>
          </p:cNvPicPr>
          <p:nvPr/>
        </p:nvPicPr>
        <p:blipFill>
          <a:blip r:embed="rId2"/>
          <a:stretch>
            <a:fillRect/>
          </a:stretch>
        </p:blipFill>
        <p:spPr>
          <a:xfrm>
            <a:off x="220435" y="852229"/>
            <a:ext cx="7241722" cy="3965292"/>
          </a:xfrm>
          <a:prstGeom prst="rect">
            <a:avLst/>
          </a:prstGeom>
        </p:spPr>
      </p:pic>
      <p:sp>
        <p:nvSpPr>
          <p:cNvPr id="2" name="Text Placeholder 1">
            <a:extLst>
              <a:ext uri="{FF2B5EF4-FFF2-40B4-BE49-F238E27FC236}">
                <a16:creationId xmlns:a16="http://schemas.microsoft.com/office/drawing/2014/main" id="{505C2673-CBC5-11EE-899F-B7C5BF5861F2}"/>
              </a:ext>
            </a:extLst>
          </p:cNvPr>
          <p:cNvSpPr>
            <a:spLocks noGrp="1"/>
          </p:cNvSpPr>
          <p:nvPr>
            <p:ph type="body" idx="1"/>
          </p:nvPr>
        </p:nvSpPr>
        <p:spPr>
          <a:xfrm>
            <a:off x="7127422" y="1162471"/>
            <a:ext cx="1796143" cy="2984985"/>
          </a:xfrm>
        </p:spPr>
        <p:txBody>
          <a:bodyPr/>
          <a:lstStyle/>
          <a:p>
            <a:r>
              <a:rPr lang="en-IN" dirty="0">
                <a:ln w="0"/>
                <a:solidFill>
                  <a:schemeClr val="bg1"/>
                </a:solidFill>
                <a:effectLst>
                  <a:outerShdw blurRad="38100" dist="19050" dir="2700000" algn="tl" rotWithShape="0">
                    <a:schemeClr val="dk1">
                      <a:alpha val="40000"/>
                    </a:schemeClr>
                  </a:outerShdw>
                </a:effectLst>
              </a:rPr>
              <a:t>A maximum of 292 team have participated in the year 2012 and a minimum om of 18 teams in 1896</a:t>
            </a:r>
          </a:p>
        </p:txBody>
      </p:sp>
    </p:spTree>
    <p:extLst>
      <p:ext uri="{BB962C8B-B14F-4D97-AF65-F5344CB8AC3E}">
        <p14:creationId xmlns:p14="http://schemas.microsoft.com/office/powerpoint/2010/main" val="2540692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A0FD7B-F9C2-0BF0-4A6A-AE05CC75AB71}"/>
              </a:ext>
            </a:extLst>
          </p:cNvPr>
          <p:cNvSpPr>
            <a:spLocks noGrp="1"/>
          </p:cNvSpPr>
          <p:nvPr>
            <p:ph type="body" idx="1"/>
          </p:nvPr>
        </p:nvSpPr>
        <p:spPr>
          <a:xfrm>
            <a:off x="715500" y="1952575"/>
            <a:ext cx="7713000" cy="869100"/>
          </a:xfrm>
        </p:spPr>
        <p:txBody>
          <a:bodyPr/>
          <a:lstStyle/>
          <a:p>
            <a:r>
              <a:rPr lang="en-IN" sz="1600" dirty="0"/>
              <a:t>Our next visualisation is knowing the pattern of age distribution in females who have won any Olympic medal</a:t>
            </a:r>
          </a:p>
          <a:p>
            <a:pPr marL="139700" indent="0">
              <a:buNone/>
            </a:pPr>
            <a:endParaRPr lang="en-IN" sz="1600" dirty="0"/>
          </a:p>
          <a:p>
            <a:r>
              <a:rPr lang="en-IN" sz="1600" dirty="0"/>
              <a:t>We have plot bar graph with count of medal in y-axis and the age of females in x-axis.</a:t>
            </a:r>
          </a:p>
          <a:p>
            <a:endParaRPr lang="en-IN" sz="1600" dirty="0"/>
          </a:p>
          <a:p>
            <a:r>
              <a:rPr lang="en-IN" sz="1600" dirty="0"/>
              <a:t>For this we have applied the filter that Sex should be ‘F’ and medals should be ‘Gold’ ,’Silver’ and ‘Bronze’.</a:t>
            </a:r>
          </a:p>
        </p:txBody>
      </p:sp>
      <p:sp>
        <p:nvSpPr>
          <p:cNvPr id="3" name="Title 2">
            <a:extLst>
              <a:ext uri="{FF2B5EF4-FFF2-40B4-BE49-F238E27FC236}">
                <a16:creationId xmlns:a16="http://schemas.microsoft.com/office/drawing/2014/main" id="{AD827E75-873C-7C61-992B-3A6F2C887BA2}"/>
              </a:ext>
            </a:extLst>
          </p:cNvPr>
          <p:cNvSpPr>
            <a:spLocks noGrp="1"/>
          </p:cNvSpPr>
          <p:nvPr>
            <p:ph type="title"/>
          </p:nvPr>
        </p:nvSpPr>
        <p:spPr>
          <a:xfrm>
            <a:off x="960428" y="677043"/>
            <a:ext cx="7713000" cy="420600"/>
          </a:xfrm>
        </p:spPr>
        <p:txBody>
          <a:bodyPr/>
          <a:lstStyle/>
          <a:p>
            <a:r>
              <a:rPr lang="en-IN" dirty="0"/>
              <a:t>Majority Females who have won Olympic medal are of which age?</a:t>
            </a:r>
          </a:p>
        </p:txBody>
      </p:sp>
    </p:spTree>
    <p:extLst>
      <p:ext uri="{BB962C8B-B14F-4D97-AF65-F5344CB8AC3E}">
        <p14:creationId xmlns:p14="http://schemas.microsoft.com/office/powerpoint/2010/main" val="2446531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231C-E7F5-7A33-31CC-61A5BB703870}"/>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C5036ED8-E3AF-8A58-823D-AC1D5DAD05D5}"/>
              </a:ext>
            </a:extLst>
          </p:cNvPr>
          <p:cNvSpPr>
            <a:spLocks noGrp="1"/>
          </p:cNvSpPr>
          <p:nvPr>
            <p:ph type="title"/>
          </p:nvPr>
        </p:nvSpPr>
        <p:spPr/>
        <p:txBody>
          <a:bodyPr/>
          <a:lstStyle/>
          <a:p>
            <a:endParaRPr lang="en-IN"/>
          </a:p>
        </p:txBody>
      </p:sp>
      <p:pic>
        <p:nvPicPr>
          <p:cNvPr id="5" name="Picture 4" descr="A screenshot of a computer&#10;&#10;Description automatically generated">
            <a:extLst>
              <a:ext uri="{FF2B5EF4-FFF2-40B4-BE49-F238E27FC236}">
                <a16:creationId xmlns:a16="http://schemas.microsoft.com/office/drawing/2014/main" id="{054D4715-A725-D074-063E-5C25217374F5}"/>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2812473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F48ACD-22AD-A0ED-7454-A688178373C6}"/>
              </a:ext>
            </a:extLst>
          </p:cNvPr>
          <p:cNvSpPr>
            <a:spLocks noGrp="1"/>
          </p:cNvSpPr>
          <p:nvPr>
            <p:ph type="body" idx="1"/>
          </p:nvPr>
        </p:nvSpPr>
        <p:spPr>
          <a:xfrm>
            <a:off x="715500" y="794405"/>
            <a:ext cx="7713000" cy="869100"/>
          </a:xfrm>
        </p:spPr>
        <p:txBody>
          <a:bodyPr/>
          <a:lstStyle/>
          <a:p>
            <a:r>
              <a:rPr lang="en-IN" dirty="0"/>
              <a:t>Majority of women who have won any medal are between age 20-30.</a:t>
            </a:r>
          </a:p>
          <a:p>
            <a:endParaRPr lang="en-IN" dirty="0"/>
          </a:p>
          <a:p>
            <a:r>
              <a:rPr lang="en-IN" dirty="0"/>
              <a:t>There are exceptionally few medals after age 40 and very few below age 15. </a:t>
            </a:r>
          </a:p>
        </p:txBody>
      </p:sp>
      <p:sp>
        <p:nvSpPr>
          <p:cNvPr id="3" name="Title 2">
            <a:extLst>
              <a:ext uri="{FF2B5EF4-FFF2-40B4-BE49-F238E27FC236}">
                <a16:creationId xmlns:a16="http://schemas.microsoft.com/office/drawing/2014/main" id="{6F5DDD4F-7E8B-8E1A-0F20-4B6CFEEE77FB}"/>
              </a:ext>
            </a:extLst>
          </p:cNvPr>
          <p:cNvSpPr>
            <a:spLocks noGrp="1"/>
          </p:cNvSpPr>
          <p:nvPr>
            <p:ph type="title"/>
          </p:nvPr>
        </p:nvSpPr>
        <p:spPr>
          <a:xfrm>
            <a:off x="715500" y="236170"/>
            <a:ext cx="7713000" cy="420600"/>
          </a:xfrm>
        </p:spPr>
        <p:txBody>
          <a:bodyPr/>
          <a:lstStyle/>
          <a:p>
            <a:r>
              <a:rPr lang="en-IN" dirty="0"/>
              <a:t>What can we conclude?</a:t>
            </a:r>
          </a:p>
        </p:txBody>
      </p:sp>
      <p:pic>
        <p:nvPicPr>
          <p:cNvPr id="5" name="Picture 4" descr="A screen shot of a graph&#10;&#10;Description automatically generated">
            <a:extLst>
              <a:ext uri="{FF2B5EF4-FFF2-40B4-BE49-F238E27FC236}">
                <a16:creationId xmlns:a16="http://schemas.microsoft.com/office/drawing/2014/main" id="{21600E95-3D0F-3C23-071C-1B22A24EDD7C}"/>
              </a:ext>
            </a:extLst>
          </p:cNvPr>
          <p:cNvPicPr>
            <a:picLocks noChangeAspect="1"/>
          </p:cNvPicPr>
          <p:nvPr/>
        </p:nvPicPr>
        <p:blipFill rotWithShape="1">
          <a:blip r:embed="rId2"/>
          <a:srcRect l="-1" t="6218" r="8222" b="5168"/>
          <a:stretch/>
        </p:blipFill>
        <p:spPr>
          <a:xfrm>
            <a:off x="715500" y="1801140"/>
            <a:ext cx="7835464" cy="3202527"/>
          </a:xfrm>
          <a:prstGeom prst="rect">
            <a:avLst/>
          </a:prstGeom>
        </p:spPr>
      </p:pic>
    </p:spTree>
    <p:extLst>
      <p:ext uri="{BB962C8B-B14F-4D97-AF65-F5344CB8AC3E}">
        <p14:creationId xmlns:p14="http://schemas.microsoft.com/office/powerpoint/2010/main" val="4090305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ABEED0-D710-467F-2812-986EED0D88A5}"/>
              </a:ext>
            </a:extLst>
          </p:cNvPr>
          <p:cNvSpPr>
            <a:spLocks noGrp="1"/>
          </p:cNvSpPr>
          <p:nvPr>
            <p:ph type="body" idx="1"/>
          </p:nvPr>
        </p:nvSpPr>
        <p:spPr>
          <a:xfrm>
            <a:off x="715500" y="1637336"/>
            <a:ext cx="7713000" cy="869100"/>
          </a:xfrm>
        </p:spPr>
        <p:txBody>
          <a:bodyPr/>
          <a:lstStyle/>
          <a:p>
            <a:r>
              <a:rPr lang="en-IN" sz="1800" dirty="0"/>
              <a:t>We used the Q/A Feature of Power BI where we write our input query, and it will show the output</a:t>
            </a:r>
          </a:p>
        </p:txBody>
      </p:sp>
      <p:sp>
        <p:nvSpPr>
          <p:cNvPr id="3" name="Title 2">
            <a:extLst>
              <a:ext uri="{FF2B5EF4-FFF2-40B4-BE49-F238E27FC236}">
                <a16:creationId xmlns:a16="http://schemas.microsoft.com/office/drawing/2014/main" id="{3C91A984-EB8C-7193-A917-24B44690F4F6}"/>
              </a:ext>
            </a:extLst>
          </p:cNvPr>
          <p:cNvSpPr>
            <a:spLocks noGrp="1"/>
          </p:cNvSpPr>
          <p:nvPr>
            <p:ph type="title"/>
          </p:nvPr>
        </p:nvSpPr>
        <p:spPr>
          <a:xfrm>
            <a:off x="715500" y="317815"/>
            <a:ext cx="7713000" cy="420600"/>
          </a:xfrm>
        </p:spPr>
        <p:txBody>
          <a:bodyPr/>
          <a:lstStyle/>
          <a:p>
            <a:r>
              <a:rPr lang="en-IN" dirty="0"/>
              <a:t>Minimum age participant and Maximum age participant</a:t>
            </a:r>
          </a:p>
        </p:txBody>
      </p:sp>
      <p:pic>
        <p:nvPicPr>
          <p:cNvPr id="5" name="Picture 4" descr="A screenshot of a computer&#10;&#10;Description automatically generated">
            <a:extLst>
              <a:ext uri="{FF2B5EF4-FFF2-40B4-BE49-F238E27FC236}">
                <a16:creationId xmlns:a16="http://schemas.microsoft.com/office/drawing/2014/main" id="{067FE95C-78A0-3DFF-4ACF-5D56336C2E45}"/>
              </a:ext>
            </a:extLst>
          </p:cNvPr>
          <p:cNvPicPr>
            <a:picLocks noChangeAspect="1"/>
          </p:cNvPicPr>
          <p:nvPr/>
        </p:nvPicPr>
        <p:blipFill>
          <a:blip r:embed="rId2"/>
          <a:stretch>
            <a:fillRect/>
          </a:stretch>
        </p:blipFill>
        <p:spPr>
          <a:xfrm>
            <a:off x="1679914" y="2637065"/>
            <a:ext cx="5414850" cy="2119527"/>
          </a:xfrm>
          <a:prstGeom prst="rect">
            <a:avLst/>
          </a:prstGeom>
        </p:spPr>
      </p:pic>
    </p:spTree>
    <p:extLst>
      <p:ext uri="{BB962C8B-B14F-4D97-AF65-F5344CB8AC3E}">
        <p14:creationId xmlns:p14="http://schemas.microsoft.com/office/powerpoint/2010/main" val="2974561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3ADFF8-A1E1-6AA0-B774-7C982AAFD018}"/>
              </a:ext>
            </a:extLst>
          </p:cNvPr>
          <p:cNvSpPr>
            <a:spLocks noGrp="1"/>
          </p:cNvSpPr>
          <p:nvPr>
            <p:ph type="body" idx="1"/>
          </p:nvPr>
        </p:nvSpPr>
        <p:spPr>
          <a:xfrm>
            <a:off x="715500" y="1577018"/>
            <a:ext cx="7713000" cy="869100"/>
          </a:xfrm>
        </p:spPr>
        <p:txBody>
          <a:bodyPr/>
          <a:lstStyle/>
          <a:p>
            <a:r>
              <a:rPr lang="en-IN" sz="2000" dirty="0"/>
              <a:t>We used the pie chart to show how many gold , silver and bronze medal India have won.</a:t>
            </a:r>
          </a:p>
          <a:p>
            <a:endParaRPr lang="en-IN" sz="2000" dirty="0"/>
          </a:p>
          <a:p>
            <a:r>
              <a:rPr lang="en-IN" sz="2000" dirty="0"/>
              <a:t>We applied the filter that Team should be India and medal should not be Blank.</a:t>
            </a:r>
          </a:p>
        </p:txBody>
      </p:sp>
      <p:sp>
        <p:nvSpPr>
          <p:cNvPr id="3" name="Title 2">
            <a:extLst>
              <a:ext uri="{FF2B5EF4-FFF2-40B4-BE49-F238E27FC236}">
                <a16:creationId xmlns:a16="http://schemas.microsoft.com/office/drawing/2014/main" id="{534D5E59-DDB1-725C-63AF-61AF6049C503}"/>
              </a:ext>
            </a:extLst>
          </p:cNvPr>
          <p:cNvSpPr>
            <a:spLocks noGrp="1"/>
          </p:cNvSpPr>
          <p:nvPr>
            <p:ph type="title"/>
          </p:nvPr>
        </p:nvSpPr>
        <p:spPr>
          <a:xfrm>
            <a:off x="1491107" y="415786"/>
            <a:ext cx="7713000" cy="420600"/>
          </a:xfrm>
        </p:spPr>
        <p:txBody>
          <a:bodyPr/>
          <a:lstStyle/>
          <a:p>
            <a:r>
              <a:rPr lang="en-IN" sz="3600" dirty="0"/>
              <a:t>India’s medal distribution</a:t>
            </a:r>
          </a:p>
        </p:txBody>
      </p:sp>
    </p:spTree>
    <p:extLst>
      <p:ext uri="{BB962C8B-B14F-4D97-AF65-F5344CB8AC3E}">
        <p14:creationId xmlns:p14="http://schemas.microsoft.com/office/powerpoint/2010/main" val="3426224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76"/>
        <p:cNvGrpSpPr/>
        <p:nvPr/>
      </p:nvGrpSpPr>
      <p:grpSpPr>
        <a:xfrm>
          <a:off x="0" y="0"/>
          <a:ext cx="0" cy="0"/>
          <a:chOff x="0" y="0"/>
          <a:chExt cx="0" cy="0"/>
        </a:xfrm>
      </p:grpSpPr>
      <p:sp>
        <p:nvSpPr>
          <p:cNvPr id="2677" name="Google Shape;2677;p56"/>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a:solidFill>
                  <a:schemeClr val="dk2"/>
                </a:solidFill>
              </a:rPr>
              <a:t>About the project</a:t>
            </a:r>
            <a:r>
              <a:rPr lang="en" sz="6000"/>
              <a:t> </a:t>
            </a:r>
            <a:endParaRPr sz="6000" dirty="0"/>
          </a:p>
        </p:txBody>
      </p:sp>
      <p:sp>
        <p:nvSpPr>
          <p:cNvPr id="2678" name="Google Shape;2678;p56"/>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01</a:t>
            </a:r>
            <a:endParaRPr dirty="0"/>
          </a:p>
        </p:txBody>
      </p:sp>
      <p:sp>
        <p:nvSpPr>
          <p:cNvPr id="2679" name="Google Shape;2679;p56"/>
          <p:cNvSpPr txBox="1">
            <a:spLocks noGrp="1"/>
          </p:cNvSpPr>
          <p:nvPr>
            <p:ph type="subTitle" idx="1"/>
          </p:nvPr>
        </p:nvSpPr>
        <p:spPr>
          <a:xfrm>
            <a:off x="2181900" y="3792111"/>
            <a:ext cx="4780200" cy="348300"/>
          </a:xfrm>
          <a:prstGeom prst="rect">
            <a:avLst/>
          </a:prstGeom>
        </p:spPr>
        <p:txBody>
          <a:bodyPr spcFirstLastPara="1" wrap="square" lIns="91425" tIns="0" rIns="91425" bIns="91425" anchor="t" anchorCtr="0">
            <a:noAutofit/>
          </a:bodyPr>
          <a:lstStyle/>
          <a:p>
            <a:pPr marL="0" lvl="0" indent="0" algn="ctr" rtl="0">
              <a:spcBef>
                <a:spcPts val="0"/>
              </a:spcBef>
              <a:spcAft>
                <a:spcPts val="1600"/>
              </a:spcAft>
              <a:buNone/>
            </a:pPr>
            <a:endParaRPr dirty="0"/>
          </a:p>
        </p:txBody>
      </p:sp>
      <p:grpSp>
        <p:nvGrpSpPr>
          <p:cNvPr id="2680" name="Google Shape;2680;p56"/>
          <p:cNvGrpSpPr/>
          <p:nvPr/>
        </p:nvGrpSpPr>
        <p:grpSpPr>
          <a:xfrm flipH="1">
            <a:off x="2124013" y="1936921"/>
            <a:ext cx="793256" cy="182899"/>
            <a:chOff x="2685575" y="2835950"/>
            <a:chExt cx="433000" cy="99825"/>
          </a:xfrm>
        </p:grpSpPr>
        <p:sp>
          <p:nvSpPr>
            <p:cNvPr id="2681" name="Google Shape;2681;p5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2" name="Google Shape;2682;p5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3" name="Google Shape;2683;p5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4" name="Google Shape;2684;p5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685" name="Google Shape;2685;p56"/>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6" name="Google Shape;2686;p56"/>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687" name="Google Shape;2687;p56"/>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2688" name="Google Shape;2688;p56"/>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89" name="Google Shape;2689;p56"/>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0" name="Google Shape;2690;p56">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1" name="Google Shape;2691;p56">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92" name="Google Shape;2692;p56">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685"/>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2680"/>
                                        </p:tgtEl>
                                        <p:attrNameLst>
                                          <p:attrName>style.visibility</p:attrName>
                                        </p:attrNameLst>
                                      </p:cBhvr>
                                      <p:to>
                                        <p:strVal val="visible"/>
                                      </p:to>
                                    </p:set>
                                    <p:anim calcmode="lin" valueType="num">
                                      <p:cBhvr additive="base">
                                        <p:cTn id="9" dur="1000"/>
                                        <p:tgtEl>
                                          <p:spTgt spid="2680"/>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2678"/>
                                        </p:tgtEl>
                                        <p:attrNameLst>
                                          <p:attrName>style.visibility</p:attrName>
                                        </p:attrNameLst>
                                      </p:cBhvr>
                                      <p:to>
                                        <p:strVal val="visible"/>
                                      </p:to>
                                    </p:set>
                                    <p:anim calcmode="lin" valueType="num">
                                      <p:cBhvr additive="base">
                                        <p:cTn id="12" dur="1000"/>
                                        <p:tgtEl>
                                          <p:spTgt spid="2678"/>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677"/>
                                        </p:tgtEl>
                                        <p:attrNameLst>
                                          <p:attrName>style.visibility</p:attrName>
                                        </p:attrNameLst>
                                      </p:cBhvr>
                                      <p:to>
                                        <p:strVal val="visible"/>
                                      </p:to>
                                    </p:set>
                                    <p:anim calcmode="lin" valueType="num">
                                      <p:cBhvr additive="base">
                                        <p:cTn id="15" dur="1000"/>
                                        <p:tgtEl>
                                          <p:spTgt spid="2677"/>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2687"/>
                                        </p:tgtEl>
                                        <p:attrNameLst>
                                          <p:attrName>style.visibility</p:attrName>
                                        </p:attrNameLst>
                                      </p:cBhvr>
                                      <p:to>
                                        <p:strVal val="visible"/>
                                      </p:to>
                                    </p:set>
                                    <p:anim calcmode="lin" valueType="num">
                                      <p:cBhvr additive="base">
                                        <p:cTn id="18" dur="1000"/>
                                        <p:tgtEl>
                                          <p:spTgt spid="2687"/>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2679"/>
                                        </p:tgtEl>
                                        <p:attrNameLst>
                                          <p:attrName>style.visibility</p:attrName>
                                        </p:attrNameLst>
                                      </p:cBhvr>
                                      <p:to>
                                        <p:strVal val="visible"/>
                                      </p:to>
                                    </p:set>
                                    <p:animEffect transition="in" filter="fade">
                                      <p:cBhvr>
                                        <p:cTn id="21" dur="1000"/>
                                        <p:tgtEl>
                                          <p:spTgt spid="2679"/>
                                        </p:tgtEl>
                                      </p:cBhvr>
                                    </p:animEffect>
                                  </p:childTnLst>
                                </p:cTn>
                              </p:par>
                              <p:par>
                                <p:cTn id="22" presetID="10" presetClass="entr" presetSubtype="0" fill="hold" nodeType="withEffect">
                                  <p:stCondLst>
                                    <p:cond delay="0"/>
                                  </p:stCondLst>
                                  <p:childTnLst>
                                    <p:set>
                                      <p:cBhvr>
                                        <p:cTn id="23" dur="1" fill="hold">
                                          <p:stCondLst>
                                            <p:cond delay="0"/>
                                          </p:stCondLst>
                                        </p:cTn>
                                        <p:tgtEl>
                                          <p:spTgt spid="2688"/>
                                        </p:tgtEl>
                                        <p:attrNameLst>
                                          <p:attrName>style.visibility</p:attrName>
                                        </p:attrNameLst>
                                      </p:cBhvr>
                                      <p:to>
                                        <p:strVal val="visible"/>
                                      </p:to>
                                    </p:set>
                                    <p:animEffect transition="in" filter="fade">
                                      <p:cBhvr>
                                        <p:cTn id="24" dur="1000"/>
                                        <p:tgtEl>
                                          <p:spTgt spid="2688"/>
                                        </p:tgtEl>
                                      </p:cBhvr>
                                    </p:animEffect>
                                  </p:childTnLst>
                                </p:cTn>
                              </p:par>
                              <p:par>
                                <p:cTn id="25" presetID="10" presetClass="entr" presetSubtype="0" fill="hold" nodeType="withEffect">
                                  <p:stCondLst>
                                    <p:cond delay="0"/>
                                  </p:stCondLst>
                                  <p:childTnLst>
                                    <p:set>
                                      <p:cBhvr>
                                        <p:cTn id="26" dur="1" fill="hold">
                                          <p:stCondLst>
                                            <p:cond delay="0"/>
                                          </p:stCondLst>
                                        </p:cTn>
                                        <p:tgtEl>
                                          <p:spTgt spid="2689"/>
                                        </p:tgtEl>
                                        <p:attrNameLst>
                                          <p:attrName>style.visibility</p:attrName>
                                        </p:attrNameLst>
                                      </p:cBhvr>
                                      <p:to>
                                        <p:strVal val="visible"/>
                                      </p:to>
                                    </p:set>
                                    <p:animEffect transition="in" filter="fade">
                                      <p:cBhvr>
                                        <p:cTn id="27" dur="1000"/>
                                        <p:tgtEl>
                                          <p:spTgt spid="2689"/>
                                        </p:tgtEl>
                                      </p:cBhvr>
                                    </p:animEffect>
                                  </p:childTnLst>
                                </p:cTn>
                              </p:par>
                              <p:par>
                                <p:cTn id="28" presetID="10" presetClass="entr" presetSubtype="0" fill="hold" nodeType="withEffect">
                                  <p:stCondLst>
                                    <p:cond delay="0"/>
                                  </p:stCondLst>
                                  <p:childTnLst>
                                    <p:set>
                                      <p:cBhvr>
                                        <p:cTn id="29" dur="1" fill="hold">
                                          <p:stCondLst>
                                            <p:cond delay="0"/>
                                          </p:stCondLst>
                                        </p:cTn>
                                        <p:tgtEl>
                                          <p:spTgt spid="2690"/>
                                        </p:tgtEl>
                                        <p:attrNameLst>
                                          <p:attrName>style.visibility</p:attrName>
                                        </p:attrNameLst>
                                      </p:cBhvr>
                                      <p:to>
                                        <p:strVal val="visible"/>
                                      </p:to>
                                    </p:set>
                                    <p:animEffect transition="in" filter="fade">
                                      <p:cBhvr>
                                        <p:cTn id="30" dur="1000"/>
                                        <p:tgtEl>
                                          <p:spTgt spid="2690"/>
                                        </p:tgtEl>
                                      </p:cBhvr>
                                    </p:animEffect>
                                  </p:childTnLst>
                                </p:cTn>
                              </p:par>
                              <p:par>
                                <p:cTn id="31" presetID="10" presetClass="entr" presetSubtype="0" fill="hold" nodeType="withEffect">
                                  <p:stCondLst>
                                    <p:cond delay="0"/>
                                  </p:stCondLst>
                                  <p:childTnLst>
                                    <p:set>
                                      <p:cBhvr>
                                        <p:cTn id="32" dur="1" fill="hold">
                                          <p:stCondLst>
                                            <p:cond delay="0"/>
                                          </p:stCondLst>
                                        </p:cTn>
                                        <p:tgtEl>
                                          <p:spTgt spid="2691"/>
                                        </p:tgtEl>
                                        <p:attrNameLst>
                                          <p:attrName>style.visibility</p:attrName>
                                        </p:attrNameLst>
                                      </p:cBhvr>
                                      <p:to>
                                        <p:strVal val="visible"/>
                                      </p:to>
                                    </p:set>
                                    <p:animEffect transition="in" filter="fade">
                                      <p:cBhvr>
                                        <p:cTn id="33" dur="1000"/>
                                        <p:tgtEl>
                                          <p:spTgt spid="2691"/>
                                        </p:tgtEl>
                                      </p:cBhvr>
                                    </p:animEffect>
                                  </p:childTnLst>
                                </p:cTn>
                              </p:par>
                              <p:par>
                                <p:cTn id="34" presetID="10" presetClass="entr" presetSubtype="0" fill="hold" nodeType="withEffect">
                                  <p:stCondLst>
                                    <p:cond delay="0"/>
                                  </p:stCondLst>
                                  <p:childTnLst>
                                    <p:set>
                                      <p:cBhvr>
                                        <p:cTn id="35" dur="1" fill="hold">
                                          <p:stCondLst>
                                            <p:cond delay="0"/>
                                          </p:stCondLst>
                                        </p:cTn>
                                        <p:tgtEl>
                                          <p:spTgt spid="2692"/>
                                        </p:tgtEl>
                                        <p:attrNameLst>
                                          <p:attrName>style.visibility</p:attrName>
                                        </p:attrNameLst>
                                      </p:cBhvr>
                                      <p:to>
                                        <p:strVal val="visible"/>
                                      </p:to>
                                    </p:set>
                                    <p:animEffect transition="in" filter="fade">
                                      <p:cBhvr>
                                        <p:cTn id="36" dur="1000"/>
                                        <p:tgtEl>
                                          <p:spTgt spid="2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90F7F2-DD26-1EDB-84BB-AD2B174555B5}"/>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4AE7CBAF-C65B-DBE7-E3AB-03DC54336F9C}"/>
              </a:ext>
            </a:extLst>
          </p:cNvPr>
          <p:cNvSpPr>
            <a:spLocks noGrp="1"/>
          </p:cNvSpPr>
          <p:nvPr>
            <p:ph type="title"/>
          </p:nvPr>
        </p:nvSpPr>
        <p:spPr/>
        <p:txBody>
          <a:bodyPr/>
          <a:lstStyle/>
          <a:p>
            <a:endParaRPr lang="en-IN"/>
          </a:p>
        </p:txBody>
      </p:sp>
      <p:pic>
        <p:nvPicPr>
          <p:cNvPr id="5" name="Picture 4" descr="A screenshot of a computer&#10;&#10;Description automatically generated">
            <a:extLst>
              <a:ext uri="{FF2B5EF4-FFF2-40B4-BE49-F238E27FC236}">
                <a16:creationId xmlns:a16="http://schemas.microsoft.com/office/drawing/2014/main" id="{9412861B-B5D3-5B39-E224-512D467700C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726983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8AD5D-B11F-ED0C-0749-D1C618D9C715}"/>
              </a:ext>
            </a:extLst>
          </p:cNvPr>
          <p:cNvSpPr>
            <a:spLocks noGrp="1"/>
          </p:cNvSpPr>
          <p:nvPr>
            <p:ph type="body" idx="1"/>
          </p:nvPr>
        </p:nvSpPr>
        <p:spPr/>
        <p:txBody>
          <a:bodyPr/>
          <a:lstStyle/>
          <a:p>
            <a:r>
              <a:rPr lang="en-IN" sz="1800" dirty="0"/>
              <a:t>India have won 15 bronze medal, 9 silver medal and 3 gold medal </a:t>
            </a:r>
          </a:p>
        </p:txBody>
      </p:sp>
      <p:sp>
        <p:nvSpPr>
          <p:cNvPr id="3" name="Title 2">
            <a:extLst>
              <a:ext uri="{FF2B5EF4-FFF2-40B4-BE49-F238E27FC236}">
                <a16:creationId xmlns:a16="http://schemas.microsoft.com/office/drawing/2014/main" id="{4C73EE2E-4F31-68B2-F176-6DEA07FF17AD}"/>
              </a:ext>
            </a:extLst>
          </p:cNvPr>
          <p:cNvSpPr>
            <a:spLocks noGrp="1"/>
          </p:cNvSpPr>
          <p:nvPr>
            <p:ph type="title"/>
          </p:nvPr>
        </p:nvSpPr>
        <p:spPr>
          <a:xfrm>
            <a:off x="715500" y="448443"/>
            <a:ext cx="7713000" cy="420600"/>
          </a:xfrm>
        </p:spPr>
        <p:txBody>
          <a:bodyPr/>
          <a:lstStyle/>
          <a:p>
            <a:r>
              <a:rPr lang="en-IN" dirty="0"/>
              <a:t>What can we conclude?</a:t>
            </a:r>
          </a:p>
        </p:txBody>
      </p:sp>
      <p:pic>
        <p:nvPicPr>
          <p:cNvPr id="5" name="Picture 4" descr="A screenshot of a computer&#10;&#10;Description automatically generated">
            <a:extLst>
              <a:ext uri="{FF2B5EF4-FFF2-40B4-BE49-F238E27FC236}">
                <a16:creationId xmlns:a16="http://schemas.microsoft.com/office/drawing/2014/main" id="{DA82E661-C49E-285D-8345-F92A8F5D83F3}"/>
              </a:ext>
            </a:extLst>
          </p:cNvPr>
          <p:cNvPicPr>
            <a:picLocks noChangeAspect="1"/>
          </p:cNvPicPr>
          <p:nvPr/>
        </p:nvPicPr>
        <p:blipFill rotWithShape="1">
          <a:blip r:embed="rId2"/>
          <a:srcRect l="12589" t="21587" r="41875" b="30952"/>
          <a:stretch/>
        </p:blipFill>
        <p:spPr>
          <a:xfrm>
            <a:off x="1673679" y="1747158"/>
            <a:ext cx="5444950" cy="3192236"/>
          </a:xfrm>
          <a:prstGeom prst="rect">
            <a:avLst/>
          </a:prstGeom>
        </p:spPr>
      </p:pic>
    </p:spTree>
    <p:extLst>
      <p:ext uri="{BB962C8B-B14F-4D97-AF65-F5344CB8AC3E}">
        <p14:creationId xmlns:p14="http://schemas.microsoft.com/office/powerpoint/2010/main" val="216036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E53251-003A-B151-D435-ABAD95F665EA}"/>
              </a:ext>
            </a:extLst>
          </p:cNvPr>
          <p:cNvSpPr>
            <a:spLocks noGrp="1"/>
          </p:cNvSpPr>
          <p:nvPr>
            <p:ph type="body" idx="1"/>
          </p:nvPr>
        </p:nvSpPr>
        <p:spPr>
          <a:xfrm>
            <a:off x="715500" y="1528033"/>
            <a:ext cx="7713000" cy="869100"/>
          </a:xfrm>
        </p:spPr>
        <p:txBody>
          <a:bodyPr/>
          <a:lstStyle/>
          <a:p>
            <a:r>
              <a:rPr lang="en-IN" sz="1800" dirty="0"/>
              <a:t>We again used the Q/A feature to retrieve our information about those woman who have won any medals in Olympic from India</a:t>
            </a:r>
          </a:p>
          <a:p>
            <a:endParaRPr lang="en-IN" sz="1800" dirty="0"/>
          </a:p>
          <a:p>
            <a:r>
              <a:rPr lang="en-IN" sz="1800" dirty="0"/>
              <a:t>For this we input our query as ‘Team = India’ , Sex= ‘Female’ and medal = ‘Gold’ ‘Silver’ ’Bronze’</a:t>
            </a:r>
          </a:p>
        </p:txBody>
      </p:sp>
      <p:sp>
        <p:nvSpPr>
          <p:cNvPr id="3" name="Title 2">
            <a:extLst>
              <a:ext uri="{FF2B5EF4-FFF2-40B4-BE49-F238E27FC236}">
                <a16:creationId xmlns:a16="http://schemas.microsoft.com/office/drawing/2014/main" id="{7DAD7E3A-7E3E-6A5E-D0CA-9E98331D0412}"/>
              </a:ext>
            </a:extLst>
          </p:cNvPr>
          <p:cNvSpPr>
            <a:spLocks noGrp="1"/>
          </p:cNvSpPr>
          <p:nvPr>
            <p:ph type="title"/>
          </p:nvPr>
        </p:nvSpPr>
        <p:spPr/>
        <p:txBody>
          <a:bodyPr/>
          <a:lstStyle/>
          <a:p>
            <a:r>
              <a:rPr lang="en-IN" dirty="0"/>
              <a:t>Indian Females who have Won medals</a:t>
            </a:r>
          </a:p>
        </p:txBody>
      </p:sp>
    </p:spTree>
    <p:extLst>
      <p:ext uri="{BB962C8B-B14F-4D97-AF65-F5344CB8AC3E}">
        <p14:creationId xmlns:p14="http://schemas.microsoft.com/office/powerpoint/2010/main" val="26145833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3440A3-4E3A-9C82-0B0C-5F3D8461F59C}"/>
              </a:ext>
            </a:extLst>
          </p:cNvPr>
          <p:cNvSpPr>
            <a:spLocks noGrp="1"/>
          </p:cNvSpPr>
          <p:nvPr>
            <p:ph type="body" idx="1"/>
          </p:nvPr>
        </p:nvSpPr>
        <p:spPr/>
        <p:txBody>
          <a:bodyPr/>
          <a:lstStyle/>
          <a:p>
            <a:endParaRPr lang="en-IN"/>
          </a:p>
        </p:txBody>
      </p:sp>
      <p:pic>
        <p:nvPicPr>
          <p:cNvPr id="4" name="Picture 3" descr="A screenshot of a computer&#10;&#10;Description automatically generated">
            <a:extLst>
              <a:ext uri="{FF2B5EF4-FFF2-40B4-BE49-F238E27FC236}">
                <a16:creationId xmlns:a16="http://schemas.microsoft.com/office/drawing/2014/main" id="{84A1174B-D42E-329E-5C90-325378F57450}"/>
              </a:ext>
            </a:extLst>
          </p:cNvPr>
          <p:cNvPicPr>
            <a:picLocks noChangeAspect="1"/>
          </p:cNvPicPr>
          <p:nvPr/>
        </p:nvPicPr>
        <p:blipFill>
          <a:blip r:embed="rId2"/>
          <a:stretch>
            <a:fillRect/>
          </a:stretch>
        </p:blipFill>
        <p:spPr>
          <a:xfrm>
            <a:off x="200064" y="1152475"/>
            <a:ext cx="8943936" cy="3177765"/>
          </a:xfrm>
          <a:prstGeom prst="rect">
            <a:avLst/>
          </a:prstGeom>
        </p:spPr>
      </p:pic>
    </p:spTree>
    <p:extLst>
      <p:ext uri="{BB962C8B-B14F-4D97-AF65-F5344CB8AC3E}">
        <p14:creationId xmlns:p14="http://schemas.microsoft.com/office/powerpoint/2010/main" val="2220011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35D806-CAFE-A6CD-2C06-E7E58A043AED}"/>
              </a:ext>
            </a:extLst>
          </p:cNvPr>
          <p:cNvSpPr>
            <a:spLocks noGrp="1"/>
          </p:cNvSpPr>
          <p:nvPr>
            <p:ph type="body" idx="1"/>
          </p:nvPr>
        </p:nvSpPr>
        <p:spPr>
          <a:xfrm>
            <a:off x="715500" y="1479046"/>
            <a:ext cx="7713000" cy="869100"/>
          </a:xfrm>
        </p:spPr>
        <p:txBody>
          <a:bodyPr/>
          <a:lstStyle/>
          <a:p>
            <a:r>
              <a:rPr lang="en-IN" sz="1600" dirty="0"/>
              <a:t>We used the bar plot to show top 10 players who have won Maximum medal and showing how many gold silver and bronze medal they have won.</a:t>
            </a:r>
          </a:p>
          <a:p>
            <a:endParaRPr lang="en-IN" sz="1600" dirty="0"/>
          </a:p>
          <a:p>
            <a:r>
              <a:rPr lang="en-IN" sz="1600" dirty="0"/>
              <a:t>We used the stacked bar plot for this visualisation.</a:t>
            </a:r>
          </a:p>
          <a:p>
            <a:endParaRPr lang="en-IN" sz="1600" dirty="0"/>
          </a:p>
          <a:p>
            <a:r>
              <a:rPr lang="en-IN" sz="1600" dirty="0"/>
              <a:t>We put count of medal as legends, name as x-axis and count of medal as y axis.</a:t>
            </a:r>
          </a:p>
          <a:p>
            <a:endParaRPr lang="en-IN" sz="1600" dirty="0"/>
          </a:p>
          <a:p>
            <a:r>
              <a:rPr lang="en-IN" sz="1600" dirty="0"/>
              <a:t>We applied filter on name to show top 10 athletes only.</a:t>
            </a:r>
          </a:p>
        </p:txBody>
      </p:sp>
      <p:sp>
        <p:nvSpPr>
          <p:cNvPr id="3" name="Title 2">
            <a:extLst>
              <a:ext uri="{FF2B5EF4-FFF2-40B4-BE49-F238E27FC236}">
                <a16:creationId xmlns:a16="http://schemas.microsoft.com/office/drawing/2014/main" id="{AE702060-DD41-1737-157F-468A5D3BF30E}"/>
              </a:ext>
            </a:extLst>
          </p:cNvPr>
          <p:cNvSpPr>
            <a:spLocks noGrp="1"/>
          </p:cNvSpPr>
          <p:nvPr>
            <p:ph type="title"/>
          </p:nvPr>
        </p:nvSpPr>
        <p:spPr/>
        <p:txBody>
          <a:bodyPr/>
          <a:lstStyle/>
          <a:p>
            <a:r>
              <a:rPr lang="en-IN" dirty="0"/>
              <a:t>Top 10 Olympic Players of All Time</a:t>
            </a:r>
          </a:p>
        </p:txBody>
      </p:sp>
    </p:spTree>
    <p:extLst>
      <p:ext uri="{BB962C8B-B14F-4D97-AF65-F5344CB8AC3E}">
        <p14:creationId xmlns:p14="http://schemas.microsoft.com/office/powerpoint/2010/main" val="1369248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0A2817-B1C0-B5FB-E7C9-93220D033A84}"/>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A7B9F752-B63E-291C-9A7D-A2F02A1F913C}"/>
              </a:ext>
            </a:extLst>
          </p:cNvPr>
          <p:cNvSpPr>
            <a:spLocks noGrp="1"/>
          </p:cNvSpPr>
          <p:nvPr>
            <p:ph type="title"/>
          </p:nvPr>
        </p:nvSpPr>
        <p:spPr/>
        <p:txBody>
          <a:bodyPr/>
          <a:lstStyle/>
          <a:p>
            <a:endParaRPr lang="en-IN"/>
          </a:p>
        </p:txBody>
      </p:sp>
      <p:pic>
        <p:nvPicPr>
          <p:cNvPr id="5" name="Picture 4" descr="A screenshot of a computer&#10;&#10;Description automatically generated">
            <a:extLst>
              <a:ext uri="{FF2B5EF4-FFF2-40B4-BE49-F238E27FC236}">
                <a16:creationId xmlns:a16="http://schemas.microsoft.com/office/drawing/2014/main" id="{FE6A2796-A9B5-3D2C-D7D3-7B312AD41D5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879109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3DB222-0509-60E7-6B2C-9230018914E8}"/>
              </a:ext>
            </a:extLst>
          </p:cNvPr>
          <p:cNvSpPr>
            <a:spLocks noGrp="1"/>
          </p:cNvSpPr>
          <p:nvPr>
            <p:ph type="title"/>
          </p:nvPr>
        </p:nvSpPr>
        <p:spPr>
          <a:xfrm>
            <a:off x="715500" y="143696"/>
            <a:ext cx="7713000" cy="420600"/>
          </a:xfrm>
        </p:spPr>
        <p:txBody>
          <a:bodyPr/>
          <a:lstStyle/>
          <a:p>
            <a:r>
              <a:rPr lang="en-IN" dirty="0"/>
              <a:t>What can we conclude?</a:t>
            </a:r>
          </a:p>
        </p:txBody>
      </p:sp>
      <p:pic>
        <p:nvPicPr>
          <p:cNvPr id="7" name="Picture 6" descr="A graph of a number of people&#10;&#10;Description automatically generated with medium confidence">
            <a:extLst>
              <a:ext uri="{FF2B5EF4-FFF2-40B4-BE49-F238E27FC236}">
                <a16:creationId xmlns:a16="http://schemas.microsoft.com/office/drawing/2014/main" id="{AA18ED89-C27C-1825-224F-5A79ECD25213}"/>
              </a:ext>
            </a:extLst>
          </p:cNvPr>
          <p:cNvPicPr>
            <a:picLocks noChangeAspect="1"/>
          </p:cNvPicPr>
          <p:nvPr/>
        </p:nvPicPr>
        <p:blipFill>
          <a:blip r:embed="rId2"/>
          <a:stretch>
            <a:fillRect/>
          </a:stretch>
        </p:blipFill>
        <p:spPr>
          <a:xfrm>
            <a:off x="346172" y="803728"/>
            <a:ext cx="7079446" cy="3967476"/>
          </a:xfrm>
          <a:prstGeom prst="rect">
            <a:avLst/>
          </a:prstGeom>
        </p:spPr>
      </p:pic>
      <p:sp>
        <p:nvSpPr>
          <p:cNvPr id="2" name="Text Placeholder 1">
            <a:extLst>
              <a:ext uri="{FF2B5EF4-FFF2-40B4-BE49-F238E27FC236}">
                <a16:creationId xmlns:a16="http://schemas.microsoft.com/office/drawing/2014/main" id="{811080F4-FEBB-3B16-2A44-5D8FFEF57BCD}"/>
              </a:ext>
            </a:extLst>
          </p:cNvPr>
          <p:cNvSpPr>
            <a:spLocks noGrp="1"/>
          </p:cNvSpPr>
          <p:nvPr>
            <p:ph type="body" idx="1"/>
          </p:nvPr>
        </p:nvSpPr>
        <p:spPr>
          <a:xfrm>
            <a:off x="7102928" y="1371600"/>
            <a:ext cx="2098222" cy="1649186"/>
          </a:xfrm>
        </p:spPr>
        <p:txBody>
          <a:bodyPr/>
          <a:lstStyle/>
          <a:p>
            <a:r>
              <a:rPr lang="en-IN" dirty="0">
                <a:solidFill>
                  <a:schemeClr val="bg1"/>
                </a:solidFill>
              </a:rPr>
              <a:t>Michael Fred Phelps is the greatest player of all time with an exceptional medal count of 28 out of which 23 were gold. </a:t>
            </a:r>
          </a:p>
        </p:txBody>
      </p:sp>
    </p:spTree>
    <p:extLst>
      <p:ext uri="{BB962C8B-B14F-4D97-AF65-F5344CB8AC3E}">
        <p14:creationId xmlns:p14="http://schemas.microsoft.com/office/powerpoint/2010/main" val="3314778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CD737A-9E11-B781-637B-58570BB7B77A}"/>
              </a:ext>
            </a:extLst>
          </p:cNvPr>
          <p:cNvSpPr>
            <a:spLocks noGrp="1"/>
          </p:cNvSpPr>
          <p:nvPr>
            <p:ph type="body" idx="1"/>
          </p:nvPr>
        </p:nvSpPr>
        <p:spPr>
          <a:xfrm>
            <a:off x="1058400" y="1503539"/>
            <a:ext cx="7713000" cy="869100"/>
          </a:xfrm>
        </p:spPr>
        <p:txBody>
          <a:bodyPr/>
          <a:lstStyle/>
          <a:p>
            <a:r>
              <a:rPr lang="en-IN" dirty="0"/>
              <a:t>Which sports counts for maximum medal? </a:t>
            </a:r>
          </a:p>
          <a:p>
            <a:endParaRPr lang="en-IN" dirty="0"/>
          </a:p>
          <a:p>
            <a:r>
              <a:rPr lang="en-IN" dirty="0"/>
              <a:t>We used the Tree map to show how much medals are won in each sports.</a:t>
            </a:r>
          </a:p>
          <a:p>
            <a:endParaRPr lang="en-IN" dirty="0"/>
          </a:p>
          <a:p>
            <a:endParaRPr lang="en-IN" dirty="0"/>
          </a:p>
        </p:txBody>
      </p:sp>
      <p:sp>
        <p:nvSpPr>
          <p:cNvPr id="3" name="Title 2">
            <a:extLst>
              <a:ext uri="{FF2B5EF4-FFF2-40B4-BE49-F238E27FC236}">
                <a16:creationId xmlns:a16="http://schemas.microsoft.com/office/drawing/2014/main" id="{7B14A6A7-AA28-0459-D507-6501E9536339}"/>
              </a:ext>
            </a:extLst>
          </p:cNvPr>
          <p:cNvSpPr>
            <a:spLocks noGrp="1"/>
          </p:cNvSpPr>
          <p:nvPr>
            <p:ph type="title"/>
          </p:nvPr>
        </p:nvSpPr>
        <p:spPr>
          <a:xfrm>
            <a:off x="821636" y="481100"/>
            <a:ext cx="7713000" cy="420600"/>
          </a:xfrm>
        </p:spPr>
        <p:txBody>
          <a:bodyPr/>
          <a:lstStyle/>
          <a:p>
            <a:r>
              <a:rPr lang="en-IN" dirty="0"/>
              <a:t>Sports v/s Medals</a:t>
            </a:r>
          </a:p>
        </p:txBody>
      </p:sp>
    </p:spTree>
    <p:extLst>
      <p:ext uri="{BB962C8B-B14F-4D97-AF65-F5344CB8AC3E}">
        <p14:creationId xmlns:p14="http://schemas.microsoft.com/office/powerpoint/2010/main" val="1610159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31284E-920F-695C-8BD2-30A4AC2D420D}"/>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2712E600-AF0E-A33E-65E7-871F56CA36E2}"/>
              </a:ext>
            </a:extLst>
          </p:cNvPr>
          <p:cNvSpPr>
            <a:spLocks noGrp="1"/>
          </p:cNvSpPr>
          <p:nvPr>
            <p:ph type="title"/>
          </p:nvPr>
        </p:nvSpPr>
        <p:spPr/>
        <p:txBody>
          <a:bodyPr/>
          <a:lstStyle/>
          <a:p>
            <a:endParaRPr lang="en-IN"/>
          </a:p>
        </p:txBody>
      </p:sp>
      <p:pic>
        <p:nvPicPr>
          <p:cNvPr id="5" name="Picture 4" descr="A screenshot of a computer&#10;&#10;Description automatically generated">
            <a:extLst>
              <a:ext uri="{FF2B5EF4-FFF2-40B4-BE49-F238E27FC236}">
                <a16:creationId xmlns:a16="http://schemas.microsoft.com/office/drawing/2014/main" id="{8F921F80-9DA1-3CC6-3282-EA2C961396C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541550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96C224-D7FD-5379-9819-3AD312989A18}"/>
              </a:ext>
            </a:extLst>
          </p:cNvPr>
          <p:cNvSpPr>
            <a:spLocks noGrp="1"/>
          </p:cNvSpPr>
          <p:nvPr>
            <p:ph type="body" idx="1"/>
          </p:nvPr>
        </p:nvSpPr>
        <p:spPr>
          <a:xfrm>
            <a:off x="5927271" y="62749"/>
            <a:ext cx="3020786" cy="1008509"/>
          </a:xfrm>
        </p:spPr>
        <p:txBody>
          <a:bodyPr/>
          <a:lstStyle/>
          <a:p>
            <a:r>
              <a:rPr lang="en-IN" dirty="0"/>
              <a:t>We can conclude that majority of medals are won in Athletics .</a:t>
            </a:r>
          </a:p>
        </p:txBody>
      </p:sp>
      <p:sp>
        <p:nvSpPr>
          <p:cNvPr id="3" name="Title 2">
            <a:extLst>
              <a:ext uri="{FF2B5EF4-FFF2-40B4-BE49-F238E27FC236}">
                <a16:creationId xmlns:a16="http://schemas.microsoft.com/office/drawing/2014/main" id="{D6EED730-A5BD-982B-7193-2BCF57F99C6E}"/>
              </a:ext>
            </a:extLst>
          </p:cNvPr>
          <p:cNvSpPr>
            <a:spLocks noGrp="1"/>
          </p:cNvSpPr>
          <p:nvPr>
            <p:ph type="title"/>
          </p:nvPr>
        </p:nvSpPr>
        <p:spPr>
          <a:xfrm>
            <a:off x="715550" y="407621"/>
            <a:ext cx="7713000" cy="420600"/>
          </a:xfrm>
        </p:spPr>
        <p:txBody>
          <a:bodyPr/>
          <a:lstStyle/>
          <a:p>
            <a:r>
              <a:rPr lang="en-IN" dirty="0"/>
              <a:t>What can we conclude?</a:t>
            </a:r>
          </a:p>
        </p:txBody>
      </p:sp>
      <p:pic>
        <p:nvPicPr>
          <p:cNvPr id="5" name="Picture 4" descr="A screenshot of a computer&#10;&#10;Description automatically generated">
            <a:extLst>
              <a:ext uri="{FF2B5EF4-FFF2-40B4-BE49-F238E27FC236}">
                <a16:creationId xmlns:a16="http://schemas.microsoft.com/office/drawing/2014/main" id="{787B8409-260D-A07C-EAC6-693FBFF4ABFD}"/>
              </a:ext>
            </a:extLst>
          </p:cNvPr>
          <p:cNvPicPr>
            <a:picLocks noChangeAspect="1"/>
          </p:cNvPicPr>
          <p:nvPr/>
        </p:nvPicPr>
        <p:blipFill rotWithShape="1">
          <a:blip r:embed="rId2"/>
          <a:srcRect l="3393" t="16102" r="7825" b="9841"/>
          <a:stretch/>
        </p:blipFill>
        <p:spPr>
          <a:xfrm>
            <a:off x="408212" y="1071258"/>
            <a:ext cx="8539845" cy="4006928"/>
          </a:xfrm>
          <a:prstGeom prst="rect">
            <a:avLst/>
          </a:prstGeom>
        </p:spPr>
      </p:pic>
    </p:spTree>
    <p:extLst>
      <p:ext uri="{BB962C8B-B14F-4D97-AF65-F5344CB8AC3E}">
        <p14:creationId xmlns:p14="http://schemas.microsoft.com/office/powerpoint/2010/main" val="1730249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96"/>
        <p:cNvGrpSpPr/>
        <p:nvPr/>
      </p:nvGrpSpPr>
      <p:grpSpPr>
        <a:xfrm>
          <a:off x="0" y="0"/>
          <a:ext cx="0" cy="0"/>
          <a:chOff x="0" y="0"/>
          <a:chExt cx="0" cy="0"/>
        </a:xfrm>
      </p:grpSpPr>
      <p:sp>
        <p:nvSpPr>
          <p:cNvPr id="2697" name="Google Shape;2697;p5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WHAT WE ARE WORKING ON</a:t>
            </a:r>
            <a:endParaRPr dirty="0"/>
          </a:p>
        </p:txBody>
      </p:sp>
      <p:sp>
        <p:nvSpPr>
          <p:cNvPr id="2698" name="Google Shape;2698;p57"/>
          <p:cNvSpPr txBox="1">
            <a:spLocks noGrp="1"/>
          </p:cNvSpPr>
          <p:nvPr>
            <p:ph type="subTitle" idx="1"/>
          </p:nvPr>
        </p:nvSpPr>
        <p:spPr>
          <a:xfrm>
            <a:off x="3256861" y="2136375"/>
            <a:ext cx="220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Project Inside</a:t>
            </a:r>
            <a:endParaRPr dirty="0"/>
          </a:p>
        </p:txBody>
      </p:sp>
      <p:sp>
        <p:nvSpPr>
          <p:cNvPr id="2699" name="Google Shape;2699;p57"/>
          <p:cNvSpPr txBox="1">
            <a:spLocks noGrp="1"/>
          </p:cNvSpPr>
          <p:nvPr>
            <p:ph type="subTitle" idx="2"/>
          </p:nvPr>
        </p:nvSpPr>
        <p:spPr>
          <a:xfrm>
            <a:off x="3256850" y="2730448"/>
            <a:ext cx="3280200" cy="1483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We are going to show olympics stats of different countries on different sortings. After completion of this project we are able to showcase our knowledge of data preparation, its analysis and its visual representation.</a:t>
            </a:r>
            <a:endParaRPr dirty="0"/>
          </a:p>
        </p:txBody>
      </p:sp>
      <p:grpSp>
        <p:nvGrpSpPr>
          <p:cNvPr id="2700" name="Google Shape;2700;p57"/>
          <p:cNvGrpSpPr/>
          <p:nvPr/>
        </p:nvGrpSpPr>
        <p:grpSpPr>
          <a:xfrm rot="10800000" flipH="1">
            <a:off x="7350014" y="2136383"/>
            <a:ext cx="793256" cy="182899"/>
            <a:chOff x="2685575" y="2835950"/>
            <a:chExt cx="433000" cy="99825"/>
          </a:xfrm>
        </p:grpSpPr>
        <p:sp>
          <p:nvSpPr>
            <p:cNvPr id="2701" name="Google Shape;2701;p5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2" name="Google Shape;2702;p5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3" name="Google Shape;2703;p5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4" name="Google Shape;2704;p5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05" name="Google Shape;2705;p57"/>
          <p:cNvGrpSpPr/>
          <p:nvPr/>
        </p:nvGrpSpPr>
        <p:grpSpPr>
          <a:xfrm flipH="1">
            <a:off x="6737051" y="-686940"/>
            <a:ext cx="2019176" cy="2019176"/>
            <a:chOff x="1943325" y="-220375"/>
            <a:chExt cx="1298672" cy="1298672"/>
          </a:xfrm>
        </p:grpSpPr>
        <p:sp>
          <p:nvSpPr>
            <p:cNvPr id="2706" name="Google Shape;2706;p5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7" name="Google Shape;2707;p5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8" name="Google Shape;2708;p5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9" name="Google Shape;2709;p5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0" name="Google Shape;2710;p5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1" name="Google Shape;2711;p5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2" name="Google Shape;2712;p5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3" name="Google Shape;2713;p5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4" name="Google Shape;2714;p5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5" name="Google Shape;2715;p5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6" name="Google Shape;2716;p5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7" name="Google Shape;2717;p5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8" name="Google Shape;2718;p5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19" name="Google Shape;2719;p5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0" name="Google Shape;2720;p5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1" name="Google Shape;2721;p5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2" name="Google Shape;2722;p5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3" name="Google Shape;2723;p5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4" name="Google Shape;2724;p5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5" name="Google Shape;2725;p5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6" name="Google Shape;2726;p5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7" name="Google Shape;2727;p5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8" name="Google Shape;2728;p5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29" name="Google Shape;2729;p5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0" name="Google Shape;2730;p5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1" name="Google Shape;2731;p5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2" name="Google Shape;2732;p5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3" name="Google Shape;2733;p5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4" name="Google Shape;2734;p5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5" name="Google Shape;2735;p5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6" name="Google Shape;2736;p5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7" name="Google Shape;2737;p5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8" name="Google Shape;2738;p5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9" name="Google Shape;2739;p5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0" name="Google Shape;2740;p5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1" name="Google Shape;2741;p5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2" name="Google Shape;2742;p5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3" name="Google Shape;2743;p5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4" name="Google Shape;2744;p5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5" name="Google Shape;2745;p5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6" name="Google Shape;2746;p5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7" name="Google Shape;2747;p5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8" name="Google Shape;2748;p5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9" name="Google Shape;2749;p5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0" name="Google Shape;2750;p5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1" name="Google Shape;2751;p5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2" name="Google Shape;2752;p5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3" name="Google Shape;2753;p5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54" name="Google Shape;2754;p57"/>
          <p:cNvSpPr/>
          <p:nvPr/>
        </p:nvSpPr>
        <p:spPr>
          <a:xfrm rot="5400000" flipH="1">
            <a:off x="7369961" y="284407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5" name="Google Shape;2755;p57"/>
          <p:cNvSpPr/>
          <p:nvPr/>
        </p:nvSpPr>
        <p:spPr>
          <a:xfrm>
            <a:off x="2610052" y="22494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756" name="Google Shape;2756;p57"/>
          <p:cNvGrpSpPr/>
          <p:nvPr/>
        </p:nvGrpSpPr>
        <p:grpSpPr>
          <a:xfrm rot="10800000">
            <a:off x="-2065912" y="3101271"/>
            <a:ext cx="4000413" cy="3175881"/>
            <a:chOff x="5207925" y="-1994879"/>
            <a:chExt cx="4000413" cy="3175881"/>
          </a:xfrm>
        </p:grpSpPr>
        <p:sp>
          <p:nvSpPr>
            <p:cNvPr id="2757" name="Google Shape;2757;p57"/>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8" name="Google Shape;2758;p57"/>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9" name="Google Shape;2759;p57"/>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60" name="Google Shape;2760;p57"/>
          <p:cNvGrpSpPr/>
          <p:nvPr/>
        </p:nvGrpSpPr>
        <p:grpSpPr>
          <a:xfrm>
            <a:off x="2737924" y="2376114"/>
            <a:ext cx="299787" cy="301002"/>
            <a:chOff x="7025531" y="2456707"/>
            <a:chExt cx="337712" cy="339119"/>
          </a:xfrm>
        </p:grpSpPr>
        <p:sp>
          <p:nvSpPr>
            <p:cNvPr id="2761" name="Google Shape;2761;p57"/>
            <p:cNvSpPr/>
            <p:nvPr/>
          </p:nvSpPr>
          <p:spPr>
            <a:xfrm>
              <a:off x="7025531" y="2456707"/>
              <a:ext cx="337712" cy="287286"/>
            </a:xfrm>
            <a:custGeom>
              <a:avLst/>
              <a:gdLst/>
              <a:ahLst/>
              <a:cxnLst/>
              <a:rect l="l" t="t" r="r" b="b"/>
              <a:pathLst>
                <a:path w="11479" h="9765" extrusionOk="0">
                  <a:moveTo>
                    <a:pt x="9074" y="691"/>
                  </a:moveTo>
                  <a:lnTo>
                    <a:pt x="9074" y="4406"/>
                  </a:lnTo>
                  <a:lnTo>
                    <a:pt x="8312" y="4406"/>
                  </a:lnTo>
                  <a:lnTo>
                    <a:pt x="8312" y="691"/>
                  </a:lnTo>
                  <a:close/>
                  <a:moveTo>
                    <a:pt x="6121" y="2144"/>
                  </a:moveTo>
                  <a:lnTo>
                    <a:pt x="6121" y="5883"/>
                  </a:lnTo>
                  <a:lnTo>
                    <a:pt x="5359" y="5883"/>
                  </a:lnTo>
                  <a:lnTo>
                    <a:pt x="5359" y="2144"/>
                  </a:lnTo>
                  <a:close/>
                  <a:moveTo>
                    <a:pt x="3215" y="3620"/>
                  </a:moveTo>
                  <a:lnTo>
                    <a:pt x="3215" y="7335"/>
                  </a:lnTo>
                  <a:lnTo>
                    <a:pt x="2429" y="7335"/>
                  </a:lnTo>
                  <a:lnTo>
                    <a:pt x="2429" y="3620"/>
                  </a:lnTo>
                  <a:close/>
                  <a:moveTo>
                    <a:pt x="3215" y="7978"/>
                  </a:moveTo>
                  <a:lnTo>
                    <a:pt x="3215" y="9097"/>
                  </a:lnTo>
                  <a:lnTo>
                    <a:pt x="2429" y="9097"/>
                  </a:lnTo>
                  <a:lnTo>
                    <a:pt x="2429" y="7978"/>
                  </a:lnTo>
                  <a:close/>
                  <a:moveTo>
                    <a:pt x="6121" y="6525"/>
                  </a:moveTo>
                  <a:lnTo>
                    <a:pt x="6121" y="9097"/>
                  </a:lnTo>
                  <a:lnTo>
                    <a:pt x="5359" y="9097"/>
                  </a:lnTo>
                  <a:lnTo>
                    <a:pt x="5359" y="6525"/>
                  </a:lnTo>
                  <a:close/>
                  <a:moveTo>
                    <a:pt x="9050" y="5073"/>
                  </a:moveTo>
                  <a:lnTo>
                    <a:pt x="9050" y="9097"/>
                  </a:lnTo>
                  <a:lnTo>
                    <a:pt x="8264" y="9097"/>
                  </a:lnTo>
                  <a:lnTo>
                    <a:pt x="8264" y="5073"/>
                  </a:lnTo>
                  <a:close/>
                  <a:moveTo>
                    <a:pt x="7597" y="0"/>
                  </a:moveTo>
                  <a:lnTo>
                    <a:pt x="7597" y="9097"/>
                  </a:lnTo>
                  <a:lnTo>
                    <a:pt x="6811" y="9097"/>
                  </a:lnTo>
                  <a:lnTo>
                    <a:pt x="6811" y="1477"/>
                  </a:lnTo>
                  <a:lnTo>
                    <a:pt x="4668" y="1477"/>
                  </a:lnTo>
                  <a:lnTo>
                    <a:pt x="4668" y="9097"/>
                  </a:lnTo>
                  <a:lnTo>
                    <a:pt x="3882" y="9097"/>
                  </a:lnTo>
                  <a:lnTo>
                    <a:pt x="3882" y="2930"/>
                  </a:lnTo>
                  <a:lnTo>
                    <a:pt x="1739" y="2930"/>
                  </a:lnTo>
                  <a:lnTo>
                    <a:pt x="1739" y="9097"/>
                  </a:lnTo>
                  <a:lnTo>
                    <a:pt x="0" y="9097"/>
                  </a:lnTo>
                  <a:lnTo>
                    <a:pt x="0" y="9764"/>
                  </a:lnTo>
                  <a:lnTo>
                    <a:pt x="11479" y="9764"/>
                  </a:lnTo>
                  <a:lnTo>
                    <a:pt x="11479" y="9097"/>
                  </a:lnTo>
                  <a:lnTo>
                    <a:pt x="9740" y="9097"/>
                  </a:lnTo>
                  <a:lnTo>
                    <a:pt x="9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6F7"/>
                </a:solidFill>
              </a:endParaRPr>
            </a:p>
          </p:txBody>
        </p:sp>
        <p:sp>
          <p:nvSpPr>
            <p:cNvPr id="2762" name="Google Shape;2762;p57"/>
            <p:cNvSpPr/>
            <p:nvPr/>
          </p:nvSpPr>
          <p:spPr>
            <a:xfrm>
              <a:off x="7087871" y="2775468"/>
              <a:ext cx="42777" cy="20359"/>
            </a:xfrm>
            <a:custGeom>
              <a:avLst/>
              <a:gdLst/>
              <a:ahLst/>
              <a:cxnLst/>
              <a:rect l="l" t="t" r="r" b="b"/>
              <a:pathLst>
                <a:path w="1454" h="692" extrusionOk="0">
                  <a:moveTo>
                    <a:pt x="1" y="1"/>
                  </a:moveTo>
                  <a:lnTo>
                    <a:pt x="1" y="692"/>
                  </a:lnTo>
                  <a:lnTo>
                    <a:pt x="1454" y="692"/>
                  </a:lnTo>
                  <a:lnTo>
                    <a:pt x="1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6F7"/>
                </a:solidFill>
              </a:endParaRPr>
            </a:p>
          </p:txBody>
        </p:sp>
        <p:sp>
          <p:nvSpPr>
            <p:cNvPr id="2763" name="Google Shape;2763;p57"/>
            <p:cNvSpPr/>
            <p:nvPr/>
          </p:nvSpPr>
          <p:spPr>
            <a:xfrm>
              <a:off x="7173364" y="2775468"/>
              <a:ext cx="42747" cy="20359"/>
            </a:xfrm>
            <a:custGeom>
              <a:avLst/>
              <a:gdLst/>
              <a:ahLst/>
              <a:cxnLst/>
              <a:rect l="l" t="t" r="r" b="b"/>
              <a:pathLst>
                <a:path w="1453" h="692" extrusionOk="0">
                  <a:moveTo>
                    <a:pt x="0" y="1"/>
                  </a:moveTo>
                  <a:lnTo>
                    <a:pt x="0" y="692"/>
                  </a:lnTo>
                  <a:lnTo>
                    <a:pt x="1453" y="692"/>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6F7"/>
                </a:solidFill>
              </a:endParaRPr>
            </a:p>
          </p:txBody>
        </p:sp>
        <p:sp>
          <p:nvSpPr>
            <p:cNvPr id="2764" name="Google Shape;2764;p57"/>
            <p:cNvSpPr/>
            <p:nvPr/>
          </p:nvSpPr>
          <p:spPr>
            <a:xfrm>
              <a:off x="7259534" y="2775468"/>
              <a:ext cx="42777" cy="20359"/>
            </a:xfrm>
            <a:custGeom>
              <a:avLst/>
              <a:gdLst/>
              <a:ahLst/>
              <a:cxnLst/>
              <a:rect l="l" t="t" r="r" b="b"/>
              <a:pathLst>
                <a:path w="1454" h="692" extrusionOk="0">
                  <a:moveTo>
                    <a:pt x="0" y="1"/>
                  </a:moveTo>
                  <a:lnTo>
                    <a:pt x="0" y="692"/>
                  </a:lnTo>
                  <a:lnTo>
                    <a:pt x="1453" y="692"/>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3F6F7"/>
                </a:solidFill>
              </a:endParaRPr>
            </a:p>
          </p:txBody>
        </p:sp>
      </p:grpSp>
      <p:sp>
        <p:nvSpPr>
          <p:cNvPr id="2765" name="Google Shape;2765;p5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6" name="Google Shape;2766;p5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7" name="Google Shape;2767;p57">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8" name="Google Shape;2768;p5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9" name="Google Shape;2769;p5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97"/>
                                        </p:tgtEl>
                                        <p:attrNameLst>
                                          <p:attrName>style.visibility</p:attrName>
                                        </p:attrNameLst>
                                      </p:cBhvr>
                                      <p:to>
                                        <p:strVal val="visible"/>
                                      </p:to>
                                    </p:set>
                                    <p:anim calcmode="lin" valueType="num">
                                      <p:cBhvr additive="base">
                                        <p:cTn id="7" dur="1000"/>
                                        <p:tgtEl>
                                          <p:spTgt spid="269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700"/>
                                        </p:tgtEl>
                                        <p:attrNameLst>
                                          <p:attrName>style.visibility</p:attrName>
                                        </p:attrNameLst>
                                      </p:cBhvr>
                                      <p:to>
                                        <p:strVal val="visible"/>
                                      </p:to>
                                    </p:set>
                                    <p:anim calcmode="lin" valueType="num">
                                      <p:cBhvr additive="base">
                                        <p:cTn id="10" dur="1000"/>
                                        <p:tgtEl>
                                          <p:spTgt spid="2700"/>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2754"/>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2698"/>
                                        </p:tgtEl>
                                        <p:attrNameLst>
                                          <p:attrName>style.visibility</p:attrName>
                                        </p:attrNameLst>
                                      </p:cBhvr>
                                      <p:to>
                                        <p:strVal val="visible"/>
                                      </p:to>
                                    </p:set>
                                    <p:animEffect transition="in" filter="fade">
                                      <p:cBhvr>
                                        <p:cTn id="15" dur="1000"/>
                                        <p:tgtEl>
                                          <p:spTgt spid="2698"/>
                                        </p:tgtEl>
                                      </p:cBhvr>
                                    </p:animEffect>
                                  </p:childTnLst>
                                </p:cTn>
                              </p:par>
                              <p:par>
                                <p:cTn id="16" presetID="10" presetClass="entr" presetSubtype="0" fill="hold" nodeType="withEffect">
                                  <p:stCondLst>
                                    <p:cond delay="0"/>
                                  </p:stCondLst>
                                  <p:childTnLst>
                                    <p:set>
                                      <p:cBhvr>
                                        <p:cTn id="17" dur="1" fill="hold">
                                          <p:stCondLst>
                                            <p:cond delay="0"/>
                                          </p:stCondLst>
                                        </p:cTn>
                                        <p:tgtEl>
                                          <p:spTgt spid="2699"/>
                                        </p:tgtEl>
                                        <p:attrNameLst>
                                          <p:attrName>style.visibility</p:attrName>
                                        </p:attrNameLst>
                                      </p:cBhvr>
                                      <p:to>
                                        <p:strVal val="visible"/>
                                      </p:to>
                                    </p:set>
                                    <p:animEffect transition="in" filter="fade">
                                      <p:cBhvr>
                                        <p:cTn id="18" dur="1000"/>
                                        <p:tgtEl>
                                          <p:spTgt spid="2699"/>
                                        </p:tgtEl>
                                      </p:cBhvr>
                                    </p:animEffect>
                                  </p:childTnLst>
                                </p:cTn>
                              </p:par>
                              <p:par>
                                <p:cTn id="19" presetID="23" presetClass="entr" presetSubtype="16" fill="hold" nodeType="withEffect">
                                  <p:stCondLst>
                                    <p:cond delay="0"/>
                                  </p:stCondLst>
                                  <p:childTnLst>
                                    <p:set>
                                      <p:cBhvr>
                                        <p:cTn id="20" dur="1" fill="hold">
                                          <p:stCondLst>
                                            <p:cond delay="0"/>
                                          </p:stCondLst>
                                        </p:cTn>
                                        <p:tgtEl>
                                          <p:spTgt spid="2755"/>
                                        </p:tgtEl>
                                        <p:attrNameLst>
                                          <p:attrName>style.visibility</p:attrName>
                                        </p:attrNameLst>
                                      </p:cBhvr>
                                      <p:to>
                                        <p:strVal val="visible"/>
                                      </p:to>
                                    </p:set>
                                    <p:anim calcmode="lin" valueType="num">
                                      <p:cBhvr additive="base">
                                        <p:cTn id="21" dur="1000"/>
                                        <p:tgtEl>
                                          <p:spTgt spid="2755"/>
                                        </p:tgtEl>
                                        <p:attrNameLst>
                                          <p:attrName>ppt_w</p:attrName>
                                        </p:attrNameLst>
                                      </p:cBhvr>
                                      <p:tavLst>
                                        <p:tav tm="0">
                                          <p:val>
                                            <p:strVal val="0"/>
                                          </p:val>
                                        </p:tav>
                                        <p:tav tm="100000">
                                          <p:val>
                                            <p:strVal val="#ppt_w"/>
                                          </p:val>
                                        </p:tav>
                                      </p:tavLst>
                                    </p:anim>
                                    <p:anim calcmode="lin" valueType="num">
                                      <p:cBhvr additive="base">
                                        <p:cTn id="22" dur="1000"/>
                                        <p:tgtEl>
                                          <p:spTgt spid="2755"/>
                                        </p:tgtEl>
                                        <p:attrNameLst>
                                          <p:attrName>ppt_h</p:attrName>
                                        </p:attrNameLst>
                                      </p:cBhvr>
                                      <p:tavLst>
                                        <p:tav tm="0">
                                          <p:val>
                                            <p:strVal val="0"/>
                                          </p:val>
                                        </p:tav>
                                        <p:tav tm="100000">
                                          <p:val>
                                            <p:strVal val="#ppt_h"/>
                                          </p:val>
                                        </p:tav>
                                      </p:tavLst>
                                    </p:anim>
                                  </p:childTnLst>
                                </p:cTn>
                              </p:par>
                              <p:par>
                                <p:cTn id="23" presetID="10" presetClass="entr" presetSubtype="0" fill="hold" nodeType="withEffect">
                                  <p:stCondLst>
                                    <p:cond delay="0"/>
                                  </p:stCondLst>
                                  <p:childTnLst>
                                    <p:set>
                                      <p:cBhvr>
                                        <p:cTn id="24" dur="1" fill="hold">
                                          <p:stCondLst>
                                            <p:cond delay="0"/>
                                          </p:stCondLst>
                                        </p:cTn>
                                        <p:tgtEl>
                                          <p:spTgt spid="2760"/>
                                        </p:tgtEl>
                                        <p:attrNameLst>
                                          <p:attrName>style.visibility</p:attrName>
                                        </p:attrNameLst>
                                      </p:cBhvr>
                                      <p:to>
                                        <p:strVal val="visible"/>
                                      </p:to>
                                    </p:set>
                                    <p:animEffect transition="in" filter="fade">
                                      <p:cBhvr>
                                        <p:cTn id="25" dur="1000"/>
                                        <p:tgtEl>
                                          <p:spTgt spid="2760"/>
                                        </p:tgtEl>
                                      </p:cBhvr>
                                    </p:animEffect>
                                  </p:childTnLst>
                                </p:cTn>
                              </p:par>
                              <p:par>
                                <p:cTn id="26" presetID="10" presetClass="entr" presetSubtype="0" fill="hold" nodeType="withEffect">
                                  <p:stCondLst>
                                    <p:cond delay="0"/>
                                  </p:stCondLst>
                                  <p:childTnLst>
                                    <p:set>
                                      <p:cBhvr>
                                        <p:cTn id="27" dur="1" fill="hold">
                                          <p:stCondLst>
                                            <p:cond delay="0"/>
                                          </p:stCondLst>
                                        </p:cTn>
                                        <p:tgtEl>
                                          <p:spTgt spid="2765"/>
                                        </p:tgtEl>
                                        <p:attrNameLst>
                                          <p:attrName>style.visibility</p:attrName>
                                        </p:attrNameLst>
                                      </p:cBhvr>
                                      <p:to>
                                        <p:strVal val="visible"/>
                                      </p:to>
                                    </p:set>
                                    <p:animEffect transition="in" filter="fade">
                                      <p:cBhvr>
                                        <p:cTn id="28" dur="1000"/>
                                        <p:tgtEl>
                                          <p:spTgt spid="2765"/>
                                        </p:tgtEl>
                                      </p:cBhvr>
                                    </p:animEffect>
                                  </p:childTnLst>
                                </p:cTn>
                              </p:par>
                              <p:par>
                                <p:cTn id="29" presetID="10" presetClass="entr" presetSubtype="0" fill="hold" nodeType="withEffect">
                                  <p:stCondLst>
                                    <p:cond delay="0"/>
                                  </p:stCondLst>
                                  <p:childTnLst>
                                    <p:set>
                                      <p:cBhvr>
                                        <p:cTn id="30" dur="1" fill="hold">
                                          <p:stCondLst>
                                            <p:cond delay="0"/>
                                          </p:stCondLst>
                                        </p:cTn>
                                        <p:tgtEl>
                                          <p:spTgt spid="2766"/>
                                        </p:tgtEl>
                                        <p:attrNameLst>
                                          <p:attrName>style.visibility</p:attrName>
                                        </p:attrNameLst>
                                      </p:cBhvr>
                                      <p:to>
                                        <p:strVal val="visible"/>
                                      </p:to>
                                    </p:set>
                                    <p:animEffect transition="in" filter="fade">
                                      <p:cBhvr>
                                        <p:cTn id="31" dur="1000"/>
                                        <p:tgtEl>
                                          <p:spTgt spid="2766"/>
                                        </p:tgtEl>
                                      </p:cBhvr>
                                    </p:animEffect>
                                  </p:childTnLst>
                                </p:cTn>
                              </p:par>
                              <p:par>
                                <p:cTn id="32" presetID="10" presetClass="entr" presetSubtype="0" fill="hold" nodeType="withEffect">
                                  <p:stCondLst>
                                    <p:cond delay="0"/>
                                  </p:stCondLst>
                                  <p:childTnLst>
                                    <p:set>
                                      <p:cBhvr>
                                        <p:cTn id="33" dur="1" fill="hold">
                                          <p:stCondLst>
                                            <p:cond delay="0"/>
                                          </p:stCondLst>
                                        </p:cTn>
                                        <p:tgtEl>
                                          <p:spTgt spid="2767"/>
                                        </p:tgtEl>
                                        <p:attrNameLst>
                                          <p:attrName>style.visibility</p:attrName>
                                        </p:attrNameLst>
                                      </p:cBhvr>
                                      <p:to>
                                        <p:strVal val="visible"/>
                                      </p:to>
                                    </p:set>
                                    <p:animEffect transition="in" filter="fade">
                                      <p:cBhvr>
                                        <p:cTn id="34" dur="1000"/>
                                        <p:tgtEl>
                                          <p:spTgt spid="2767"/>
                                        </p:tgtEl>
                                      </p:cBhvr>
                                    </p:animEffect>
                                  </p:childTnLst>
                                </p:cTn>
                              </p:par>
                              <p:par>
                                <p:cTn id="35" presetID="10" presetClass="entr" presetSubtype="0" fill="hold" nodeType="withEffect">
                                  <p:stCondLst>
                                    <p:cond delay="0"/>
                                  </p:stCondLst>
                                  <p:childTnLst>
                                    <p:set>
                                      <p:cBhvr>
                                        <p:cTn id="36" dur="1" fill="hold">
                                          <p:stCondLst>
                                            <p:cond delay="0"/>
                                          </p:stCondLst>
                                        </p:cTn>
                                        <p:tgtEl>
                                          <p:spTgt spid="2768"/>
                                        </p:tgtEl>
                                        <p:attrNameLst>
                                          <p:attrName>style.visibility</p:attrName>
                                        </p:attrNameLst>
                                      </p:cBhvr>
                                      <p:to>
                                        <p:strVal val="visible"/>
                                      </p:to>
                                    </p:set>
                                    <p:animEffect transition="in" filter="fade">
                                      <p:cBhvr>
                                        <p:cTn id="37" dur="1000"/>
                                        <p:tgtEl>
                                          <p:spTgt spid="2768"/>
                                        </p:tgtEl>
                                      </p:cBhvr>
                                    </p:animEffect>
                                  </p:childTnLst>
                                </p:cTn>
                              </p:par>
                              <p:par>
                                <p:cTn id="38" presetID="10" presetClass="entr" presetSubtype="0" fill="hold" nodeType="withEffect">
                                  <p:stCondLst>
                                    <p:cond delay="0"/>
                                  </p:stCondLst>
                                  <p:childTnLst>
                                    <p:set>
                                      <p:cBhvr>
                                        <p:cTn id="39" dur="1" fill="hold">
                                          <p:stCondLst>
                                            <p:cond delay="0"/>
                                          </p:stCondLst>
                                        </p:cTn>
                                        <p:tgtEl>
                                          <p:spTgt spid="2769"/>
                                        </p:tgtEl>
                                        <p:attrNameLst>
                                          <p:attrName>style.visibility</p:attrName>
                                        </p:attrNameLst>
                                      </p:cBhvr>
                                      <p:to>
                                        <p:strVal val="visible"/>
                                      </p:to>
                                    </p:set>
                                    <p:animEffect transition="in" filter="fade">
                                      <p:cBhvr>
                                        <p:cTn id="40" dur="1000"/>
                                        <p:tgtEl>
                                          <p:spTgt spid="27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669694-C34D-DCB1-926D-5C5620FCBDF0}"/>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52B21E95-B28C-5EF4-329E-D0ECD4FF28E8}"/>
              </a:ext>
            </a:extLst>
          </p:cNvPr>
          <p:cNvSpPr>
            <a:spLocks noGrp="1"/>
          </p:cNvSpPr>
          <p:nvPr>
            <p:ph type="title"/>
          </p:nvPr>
        </p:nvSpPr>
        <p:spPr/>
        <p:txBody>
          <a:bodyPr/>
          <a:lstStyle/>
          <a:p>
            <a:endParaRPr lang="en-IN"/>
          </a:p>
        </p:txBody>
      </p:sp>
      <p:pic>
        <p:nvPicPr>
          <p:cNvPr id="5" name="Picture 4" descr="A screenshot of a computer screen&#10;&#10;Description automatically generated">
            <a:extLst>
              <a:ext uri="{FF2B5EF4-FFF2-40B4-BE49-F238E27FC236}">
                <a16:creationId xmlns:a16="http://schemas.microsoft.com/office/drawing/2014/main" id="{E33F183E-BCB6-AD19-9126-4E104920A2F5}"/>
              </a:ext>
            </a:extLst>
          </p:cNvPr>
          <p:cNvPicPr>
            <a:picLocks noChangeAspect="1"/>
          </p:cNvPicPr>
          <p:nvPr/>
        </p:nvPicPr>
        <p:blipFill>
          <a:blip r:embed="rId2"/>
          <a:stretch>
            <a:fillRect/>
          </a:stretch>
        </p:blipFill>
        <p:spPr>
          <a:xfrm>
            <a:off x="0" y="1"/>
            <a:ext cx="9144000" cy="5143500"/>
          </a:xfrm>
          <a:prstGeom prst="rect">
            <a:avLst/>
          </a:prstGeom>
        </p:spPr>
      </p:pic>
    </p:spTree>
    <p:extLst>
      <p:ext uri="{BB962C8B-B14F-4D97-AF65-F5344CB8AC3E}">
        <p14:creationId xmlns:p14="http://schemas.microsoft.com/office/powerpoint/2010/main" val="3481838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60944-323E-1F00-8297-899F3C9E7455}"/>
              </a:ext>
            </a:extLst>
          </p:cNvPr>
          <p:cNvSpPr>
            <a:spLocks noGrp="1"/>
          </p:cNvSpPr>
          <p:nvPr>
            <p:ph type="title"/>
          </p:nvPr>
        </p:nvSpPr>
        <p:spPr/>
        <p:txBody>
          <a:bodyPr/>
          <a:lstStyle/>
          <a:p>
            <a:r>
              <a:rPr lang="en-IN" dirty="0"/>
              <a:t>WEEK 4 UPDATE</a:t>
            </a:r>
          </a:p>
        </p:txBody>
      </p:sp>
    </p:spTree>
    <p:extLst>
      <p:ext uri="{BB962C8B-B14F-4D97-AF65-F5344CB8AC3E}">
        <p14:creationId xmlns:p14="http://schemas.microsoft.com/office/powerpoint/2010/main" val="40182365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97193-EEA3-7303-206A-99B2AAB2B1DE}"/>
              </a:ext>
            </a:extLst>
          </p:cNvPr>
          <p:cNvSpPr>
            <a:spLocks noGrp="1"/>
          </p:cNvSpPr>
          <p:nvPr>
            <p:ph type="title"/>
          </p:nvPr>
        </p:nvSpPr>
        <p:spPr>
          <a:xfrm>
            <a:off x="2395082" y="1171750"/>
            <a:ext cx="4635900" cy="632100"/>
          </a:xfrm>
        </p:spPr>
        <p:txBody>
          <a:bodyPr/>
          <a:lstStyle/>
          <a:p>
            <a:r>
              <a:rPr lang="en-IN" dirty="0"/>
              <a:t>What we did?</a:t>
            </a:r>
          </a:p>
        </p:txBody>
      </p:sp>
      <p:sp>
        <p:nvSpPr>
          <p:cNvPr id="3" name="Subtitle 2">
            <a:extLst>
              <a:ext uri="{FF2B5EF4-FFF2-40B4-BE49-F238E27FC236}">
                <a16:creationId xmlns:a16="http://schemas.microsoft.com/office/drawing/2014/main" id="{099A1CB3-3EAB-A87B-32F6-F9615EF95C9C}"/>
              </a:ext>
            </a:extLst>
          </p:cNvPr>
          <p:cNvSpPr>
            <a:spLocks noGrp="1"/>
          </p:cNvSpPr>
          <p:nvPr>
            <p:ph type="subTitle" idx="1"/>
          </p:nvPr>
        </p:nvSpPr>
        <p:spPr>
          <a:xfrm>
            <a:off x="1405467" y="2145143"/>
            <a:ext cx="6079066" cy="2079724"/>
          </a:xfrm>
        </p:spPr>
        <p:txBody>
          <a:bodyPr/>
          <a:lstStyle/>
          <a:p>
            <a:pPr algn="ctr"/>
            <a:r>
              <a:rPr lang="en-IN" sz="2400" dirty="0"/>
              <a:t>This week we analyse the performance of India at Olympics. We focused on visualising using Power BI</a:t>
            </a:r>
          </a:p>
        </p:txBody>
      </p:sp>
    </p:spTree>
    <p:extLst>
      <p:ext uri="{BB962C8B-B14F-4D97-AF65-F5344CB8AC3E}">
        <p14:creationId xmlns:p14="http://schemas.microsoft.com/office/powerpoint/2010/main" val="1892662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BA611A-BF81-C3A8-85D8-DE5054AF94A3}"/>
              </a:ext>
            </a:extLst>
          </p:cNvPr>
          <p:cNvSpPr>
            <a:spLocks noGrp="1"/>
          </p:cNvSpPr>
          <p:nvPr>
            <p:ph type="body" idx="1"/>
          </p:nvPr>
        </p:nvSpPr>
        <p:spPr>
          <a:xfrm>
            <a:off x="1202267" y="1332088"/>
            <a:ext cx="6993466" cy="3155243"/>
          </a:xfrm>
        </p:spPr>
        <p:txBody>
          <a:bodyPr/>
          <a:lstStyle/>
          <a:p>
            <a:r>
              <a:rPr lang="en-IN" sz="1800" dirty="0"/>
              <a:t>We created a Line graph to show the trend of India’s participation in the Olympics.</a:t>
            </a:r>
          </a:p>
          <a:p>
            <a:endParaRPr lang="en-IN" sz="1800" dirty="0"/>
          </a:p>
          <a:p>
            <a:r>
              <a:rPr lang="en-IN" sz="1800" dirty="0"/>
              <a:t>We kept the count of Participants in Y-Axis and Year in X-Axis and we filter the team as India</a:t>
            </a:r>
          </a:p>
        </p:txBody>
      </p:sp>
      <p:sp>
        <p:nvSpPr>
          <p:cNvPr id="3" name="Title 2">
            <a:extLst>
              <a:ext uri="{FF2B5EF4-FFF2-40B4-BE49-F238E27FC236}">
                <a16:creationId xmlns:a16="http://schemas.microsoft.com/office/drawing/2014/main" id="{B3782C90-EB82-83D7-B859-97F9E5309FC8}"/>
              </a:ext>
            </a:extLst>
          </p:cNvPr>
          <p:cNvSpPr>
            <a:spLocks noGrp="1"/>
          </p:cNvSpPr>
          <p:nvPr>
            <p:ph type="title"/>
          </p:nvPr>
        </p:nvSpPr>
        <p:spPr>
          <a:xfrm>
            <a:off x="715500" y="366800"/>
            <a:ext cx="7713000" cy="420600"/>
          </a:xfrm>
        </p:spPr>
        <p:txBody>
          <a:bodyPr/>
          <a:lstStyle/>
          <a:p>
            <a:r>
              <a:rPr lang="en-IN" dirty="0"/>
              <a:t>INDIA’S PARTICIPATION IN OLYPMICS</a:t>
            </a:r>
          </a:p>
        </p:txBody>
      </p:sp>
    </p:spTree>
    <p:extLst>
      <p:ext uri="{BB962C8B-B14F-4D97-AF65-F5344CB8AC3E}">
        <p14:creationId xmlns:p14="http://schemas.microsoft.com/office/powerpoint/2010/main" val="478565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392F9E-5ED8-207B-EC30-6C1EBB5422CD}"/>
              </a:ext>
            </a:extLst>
          </p:cNvPr>
          <p:cNvPicPr>
            <a:picLocks noChangeAspect="1"/>
          </p:cNvPicPr>
          <p:nvPr/>
        </p:nvPicPr>
        <p:blipFill rotWithShape="1">
          <a:blip r:embed="rId2"/>
          <a:srcRect r="2716"/>
          <a:stretch/>
        </p:blipFill>
        <p:spPr>
          <a:xfrm>
            <a:off x="0" y="0"/>
            <a:ext cx="9209313" cy="5265964"/>
          </a:xfrm>
          <a:prstGeom prst="rect">
            <a:avLst/>
          </a:prstGeom>
        </p:spPr>
      </p:pic>
    </p:spTree>
    <p:extLst>
      <p:ext uri="{BB962C8B-B14F-4D97-AF65-F5344CB8AC3E}">
        <p14:creationId xmlns:p14="http://schemas.microsoft.com/office/powerpoint/2010/main" val="12703229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DA7850-3AF1-7A8C-2906-9D50C1B7D16C}"/>
              </a:ext>
            </a:extLst>
          </p:cNvPr>
          <p:cNvSpPr>
            <a:spLocks noGrp="1"/>
          </p:cNvSpPr>
          <p:nvPr>
            <p:ph type="body" idx="1"/>
          </p:nvPr>
        </p:nvSpPr>
        <p:spPr>
          <a:xfrm>
            <a:off x="715500" y="1845128"/>
            <a:ext cx="7832556" cy="837754"/>
          </a:xfrm>
        </p:spPr>
        <p:txBody>
          <a:bodyPr/>
          <a:lstStyle/>
          <a:p>
            <a:r>
              <a:rPr lang="en-IN" sz="1600" dirty="0"/>
              <a:t>We can see that overall, the participation of India is increasing.</a:t>
            </a:r>
          </a:p>
          <a:p>
            <a:endParaRPr lang="en-IN" dirty="0"/>
          </a:p>
          <a:p>
            <a:endParaRPr lang="en-IN" dirty="0"/>
          </a:p>
        </p:txBody>
      </p:sp>
      <p:sp>
        <p:nvSpPr>
          <p:cNvPr id="3" name="Title 2">
            <a:extLst>
              <a:ext uri="{FF2B5EF4-FFF2-40B4-BE49-F238E27FC236}">
                <a16:creationId xmlns:a16="http://schemas.microsoft.com/office/drawing/2014/main" id="{81A12C80-59CA-899E-FEA8-A6EA5EC2C6BB}"/>
              </a:ext>
            </a:extLst>
          </p:cNvPr>
          <p:cNvSpPr>
            <a:spLocks noGrp="1"/>
          </p:cNvSpPr>
          <p:nvPr>
            <p:ph type="title"/>
          </p:nvPr>
        </p:nvSpPr>
        <p:spPr>
          <a:xfrm>
            <a:off x="1703379" y="611729"/>
            <a:ext cx="7713000" cy="420600"/>
          </a:xfrm>
        </p:spPr>
        <p:txBody>
          <a:bodyPr/>
          <a:lstStyle/>
          <a:p>
            <a:r>
              <a:rPr lang="en-IN" dirty="0"/>
              <a:t>What can we Conclude?</a:t>
            </a:r>
          </a:p>
        </p:txBody>
      </p:sp>
    </p:spTree>
    <p:extLst>
      <p:ext uri="{BB962C8B-B14F-4D97-AF65-F5344CB8AC3E}">
        <p14:creationId xmlns:p14="http://schemas.microsoft.com/office/powerpoint/2010/main" val="734334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A4425D-D9AD-63FF-BDCE-86257CE45764}"/>
              </a:ext>
            </a:extLst>
          </p:cNvPr>
          <p:cNvSpPr>
            <a:spLocks noGrp="1"/>
          </p:cNvSpPr>
          <p:nvPr>
            <p:ph type="body" idx="1"/>
          </p:nvPr>
        </p:nvSpPr>
        <p:spPr>
          <a:xfrm>
            <a:off x="854342" y="1604937"/>
            <a:ext cx="7154822" cy="1933625"/>
          </a:xfrm>
        </p:spPr>
        <p:txBody>
          <a:bodyPr/>
          <a:lstStyle/>
          <a:p>
            <a:r>
              <a:rPr lang="en-IN" sz="2000" dirty="0"/>
              <a:t>We analysed the count of female participation over the year.</a:t>
            </a:r>
          </a:p>
          <a:p>
            <a:pPr marL="139700" indent="0">
              <a:buNone/>
            </a:pPr>
            <a:endParaRPr lang="en-IN" sz="2000" dirty="0"/>
          </a:p>
          <a:p>
            <a:r>
              <a:rPr lang="en-IN" sz="2000" dirty="0"/>
              <a:t>This again we did by plotting the line graph.</a:t>
            </a:r>
          </a:p>
        </p:txBody>
      </p:sp>
      <p:sp>
        <p:nvSpPr>
          <p:cNvPr id="3" name="Title 2">
            <a:extLst>
              <a:ext uri="{FF2B5EF4-FFF2-40B4-BE49-F238E27FC236}">
                <a16:creationId xmlns:a16="http://schemas.microsoft.com/office/drawing/2014/main" id="{71E36A40-6663-A3D1-8B3B-0C394E070651}"/>
              </a:ext>
            </a:extLst>
          </p:cNvPr>
          <p:cNvSpPr>
            <a:spLocks noGrp="1"/>
          </p:cNvSpPr>
          <p:nvPr>
            <p:ph type="title"/>
          </p:nvPr>
        </p:nvSpPr>
        <p:spPr>
          <a:xfrm>
            <a:off x="715550" y="505593"/>
            <a:ext cx="7713000" cy="420600"/>
          </a:xfrm>
        </p:spPr>
        <p:txBody>
          <a:bodyPr/>
          <a:lstStyle/>
          <a:p>
            <a:r>
              <a:rPr lang="en-IN" dirty="0"/>
              <a:t>Female Participation over the Year</a:t>
            </a:r>
          </a:p>
        </p:txBody>
      </p:sp>
    </p:spTree>
    <p:extLst>
      <p:ext uri="{BB962C8B-B14F-4D97-AF65-F5344CB8AC3E}">
        <p14:creationId xmlns:p14="http://schemas.microsoft.com/office/powerpoint/2010/main" val="18948020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164367-D3CA-A818-64C0-F86F9366AE53}"/>
              </a:ext>
            </a:extLst>
          </p:cNvPr>
          <p:cNvPicPr>
            <a:picLocks noChangeAspect="1"/>
          </p:cNvPicPr>
          <p:nvPr/>
        </p:nvPicPr>
        <p:blipFill>
          <a:blip r:embed="rId2"/>
          <a:stretch>
            <a:fillRect/>
          </a:stretch>
        </p:blipFill>
        <p:spPr>
          <a:xfrm>
            <a:off x="555588" y="574990"/>
            <a:ext cx="8032823" cy="3752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394762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79BEC5-3A52-0BB7-1FF7-E04AE563C077}"/>
              </a:ext>
            </a:extLst>
          </p:cNvPr>
          <p:cNvSpPr>
            <a:spLocks noGrp="1"/>
          </p:cNvSpPr>
          <p:nvPr>
            <p:ph type="body" idx="1"/>
          </p:nvPr>
        </p:nvSpPr>
        <p:spPr>
          <a:xfrm>
            <a:off x="862507" y="1702650"/>
            <a:ext cx="7713000" cy="869100"/>
          </a:xfrm>
        </p:spPr>
        <p:txBody>
          <a:bodyPr/>
          <a:lstStyle/>
          <a:p>
            <a:r>
              <a:rPr lang="en-IN" sz="1800" dirty="0"/>
              <a:t>The female participation in general has seen a rise.</a:t>
            </a:r>
          </a:p>
          <a:p>
            <a:endParaRPr lang="en-IN" sz="1800" dirty="0"/>
          </a:p>
          <a:p>
            <a:r>
              <a:rPr lang="en-IN" sz="1800" dirty="0"/>
              <a:t>Around 2012s there has been a sharp rise from 29 to 62</a:t>
            </a:r>
          </a:p>
          <a:p>
            <a:endParaRPr lang="en-IN" sz="1800" dirty="0"/>
          </a:p>
          <a:p>
            <a:endParaRPr lang="en-IN" sz="1800" dirty="0"/>
          </a:p>
          <a:p>
            <a:endParaRPr lang="en-IN" sz="1800" dirty="0"/>
          </a:p>
        </p:txBody>
      </p:sp>
      <p:sp>
        <p:nvSpPr>
          <p:cNvPr id="3" name="Title 2">
            <a:extLst>
              <a:ext uri="{FF2B5EF4-FFF2-40B4-BE49-F238E27FC236}">
                <a16:creationId xmlns:a16="http://schemas.microsoft.com/office/drawing/2014/main" id="{6FF052DB-DA70-AC59-48F3-F4A175AE7B70}"/>
              </a:ext>
            </a:extLst>
          </p:cNvPr>
          <p:cNvSpPr>
            <a:spLocks noGrp="1"/>
          </p:cNvSpPr>
          <p:nvPr>
            <p:ph type="title"/>
          </p:nvPr>
        </p:nvSpPr>
        <p:spPr>
          <a:xfrm>
            <a:off x="1654393" y="611729"/>
            <a:ext cx="7713000" cy="420600"/>
          </a:xfrm>
        </p:spPr>
        <p:txBody>
          <a:bodyPr/>
          <a:lstStyle/>
          <a:p>
            <a:r>
              <a:rPr lang="en-IN" dirty="0"/>
              <a:t>What can we conclude?</a:t>
            </a:r>
          </a:p>
        </p:txBody>
      </p:sp>
    </p:spTree>
    <p:extLst>
      <p:ext uri="{BB962C8B-B14F-4D97-AF65-F5344CB8AC3E}">
        <p14:creationId xmlns:p14="http://schemas.microsoft.com/office/powerpoint/2010/main" val="34173064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85B5BD-FA46-5724-2DAC-DC2F9BC40494}"/>
              </a:ext>
            </a:extLst>
          </p:cNvPr>
          <p:cNvSpPr>
            <a:spLocks noGrp="1"/>
          </p:cNvSpPr>
          <p:nvPr>
            <p:ph type="body" idx="1"/>
          </p:nvPr>
        </p:nvSpPr>
        <p:spPr>
          <a:xfrm>
            <a:off x="2038165" y="1789289"/>
            <a:ext cx="4166693" cy="3452775"/>
          </a:xfrm>
        </p:spPr>
        <p:txBody>
          <a:bodyPr/>
          <a:lstStyle/>
          <a:p>
            <a:r>
              <a:rPr lang="en-IN" sz="2000" dirty="0"/>
              <a:t>We plot a pie chart to show the relative count of participants by Sex </a:t>
            </a:r>
          </a:p>
        </p:txBody>
      </p:sp>
      <p:sp>
        <p:nvSpPr>
          <p:cNvPr id="3" name="Title 2">
            <a:extLst>
              <a:ext uri="{FF2B5EF4-FFF2-40B4-BE49-F238E27FC236}">
                <a16:creationId xmlns:a16="http://schemas.microsoft.com/office/drawing/2014/main" id="{00A211EC-E395-58A9-F02E-FE60B7B2B7D3}"/>
              </a:ext>
            </a:extLst>
          </p:cNvPr>
          <p:cNvSpPr>
            <a:spLocks noGrp="1"/>
          </p:cNvSpPr>
          <p:nvPr>
            <p:ph type="title"/>
          </p:nvPr>
        </p:nvSpPr>
        <p:spPr>
          <a:xfrm>
            <a:off x="1431000" y="570907"/>
            <a:ext cx="7713000" cy="420600"/>
          </a:xfrm>
        </p:spPr>
        <p:txBody>
          <a:bodyPr/>
          <a:lstStyle/>
          <a:p>
            <a:r>
              <a:rPr lang="en-IN" dirty="0"/>
              <a:t>Male v/s Female Participation</a:t>
            </a:r>
          </a:p>
        </p:txBody>
      </p:sp>
    </p:spTree>
    <p:extLst>
      <p:ext uri="{BB962C8B-B14F-4D97-AF65-F5344CB8AC3E}">
        <p14:creationId xmlns:p14="http://schemas.microsoft.com/office/powerpoint/2010/main" val="1781383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3"/>
        <p:cNvGrpSpPr/>
        <p:nvPr/>
      </p:nvGrpSpPr>
      <p:grpSpPr>
        <a:xfrm>
          <a:off x="0" y="0"/>
          <a:ext cx="0" cy="0"/>
          <a:chOff x="0" y="0"/>
          <a:chExt cx="0" cy="0"/>
        </a:xfrm>
      </p:grpSpPr>
      <p:sp>
        <p:nvSpPr>
          <p:cNvPr id="2774" name="Google Shape;2774;p58"/>
          <p:cNvSpPr txBox="1">
            <a:spLocks noGrp="1"/>
          </p:cNvSpPr>
          <p:nvPr>
            <p:ph type="title"/>
          </p:nvPr>
        </p:nvSpPr>
        <p:spPr>
          <a:xfrm>
            <a:off x="5880200" y="1545007"/>
            <a:ext cx="2548200" cy="7944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a:t>ABOUT THE PROJECT</a:t>
            </a:r>
            <a:endParaRPr dirty="0"/>
          </a:p>
        </p:txBody>
      </p:sp>
      <p:pic>
        <p:nvPicPr>
          <p:cNvPr id="2775" name="Google Shape;2775;p58"/>
          <p:cNvPicPr preferRelativeResize="0"/>
          <p:nvPr/>
        </p:nvPicPr>
        <p:blipFill rotWithShape="1">
          <a:blip r:embed="rId3">
            <a:alphaModFix/>
          </a:blip>
          <a:srcRect l="31231" r="31231"/>
          <a:stretch/>
        </p:blipFill>
        <p:spPr>
          <a:xfrm>
            <a:off x="136011" y="152400"/>
            <a:ext cx="3229027" cy="4838702"/>
          </a:xfrm>
          <a:prstGeom prst="rect">
            <a:avLst/>
          </a:prstGeom>
          <a:noFill/>
          <a:ln w="9525" cap="flat" cmpd="sng">
            <a:solidFill>
              <a:schemeClr val="dk2"/>
            </a:solidFill>
            <a:prstDash val="solid"/>
            <a:round/>
            <a:headEnd type="none" w="sm" len="sm"/>
            <a:tailEnd type="none" w="sm" len="sm"/>
          </a:ln>
        </p:spPr>
      </p:pic>
      <p:sp>
        <p:nvSpPr>
          <p:cNvPr id="2776" name="Google Shape;2776;p58"/>
          <p:cNvSpPr txBox="1">
            <a:spLocks noGrp="1"/>
          </p:cNvSpPr>
          <p:nvPr>
            <p:ph type="subTitle" idx="1"/>
          </p:nvPr>
        </p:nvSpPr>
        <p:spPr>
          <a:xfrm>
            <a:off x="4572000" y="2466700"/>
            <a:ext cx="3856200" cy="1289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We are going to show all the statistics of olympics which include all the teams that takes part in the olympics each year(with decided timeline). We will also show each stat with visual representation.</a:t>
            </a:r>
            <a:endParaRPr dirty="0"/>
          </a:p>
        </p:txBody>
      </p:sp>
      <p:grpSp>
        <p:nvGrpSpPr>
          <p:cNvPr id="2777" name="Google Shape;2777;p58"/>
          <p:cNvGrpSpPr/>
          <p:nvPr/>
        </p:nvGrpSpPr>
        <p:grpSpPr>
          <a:xfrm>
            <a:off x="391864" y="3545270"/>
            <a:ext cx="289170" cy="284718"/>
            <a:chOff x="426000" y="3302025"/>
            <a:chExt cx="220875" cy="217475"/>
          </a:xfrm>
        </p:grpSpPr>
        <p:sp>
          <p:nvSpPr>
            <p:cNvPr id="2778" name="Google Shape;2778;p5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9" name="Google Shape;2779;p5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80" name="Google Shape;2780;p58"/>
          <p:cNvGrpSpPr/>
          <p:nvPr/>
        </p:nvGrpSpPr>
        <p:grpSpPr>
          <a:xfrm rot="5400000">
            <a:off x="1273912" y="4127100"/>
            <a:ext cx="357454" cy="956304"/>
            <a:chOff x="357713" y="600975"/>
            <a:chExt cx="357454" cy="956304"/>
          </a:xfrm>
        </p:grpSpPr>
        <p:sp>
          <p:nvSpPr>
            <p:cNvPr id="2781" name="Google Shape;2781;p5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2" name="Google Shape;2782;p5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3" name="Google Shape;2783;p5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4" name="Google Shape;2784;p5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85" name="Google Shape;2785;p5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6" name="Google Shape;2786;p5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7" name="Google Shape;2787;p58">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8" name="Google Shape;2788;p5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9" name="Google Shape;2789;p5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80"/>
                                        </p:tgtEl>
                                        <p:attrNameLst>
                                          <p:attrName>style.visibility</p:attrName>
                                        </p:attrNameLst>
                                      </p:cBhvr>
                                      <p:to>
                                        <p:strVal val="visible"/>
                                      </p:to>
                                    </p:set>
                                    <p:anim calcmode="lin" valueType="num">
                                      <p:cBhvr additive="base">
                                        <p:cTn id="7" dur="1000"/>
                                        <p:tgtEl>
                                          <p:spTgt spid="2780"/>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2777"/>
                                        </p:tgtEl>
                                        <p:attrNameLst>
                                          <p:attrName>style.visibility</p:attrName>
                                        </p:attrNameLst>
                                      </p:cBhvr>
                                      <p:to>
                                        <p:strVal val="visible"/>
                                      </p:to>
                                    </p:set>
                                    <p:anim calcmode="lin" valueType="num">
                                      <p:cBhvr additive="base">
                                        <p:cTn id="10" dur="1000"/>
                                        <p:tgtEl>
                                          <p:spTgt spid="2777"/>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2775"/>
                                        </p:tgtEl>
                                        <p:attrNameLst>
                                          <p:attrName>style.visibility</p:attrName>
                                        </p:attrNameLst>
                                      </p:cBhvr>
                                      <p:to>
                                        <p:strVal val="visible"/>
                                      </p:to>
                                    </p:set>
                                    <p:anim calcmode="lin" valueType="num">
                                      <p:cBhvr additive="base">
                                        <p:cTn id="13" dur="1000"/>
                                        <p:tgtEl>
                                          <p:spTgt spid="2775"/>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0"/>
                                  </p:stCondLst>
                                  <p:childTnLst>
                                    <p:set>
                                      <p:cBhvr>
                                        <p:cTn id="15" dur="1" fill="hold">
                                          <p:stCondLst>
                                            <p:cond delay="0"/>
                                          </p:stCondLst>
                                        </p:cTn>
                                        <p:tgtEl>
                                          <p:spTgt spid="2776"/>
                                        </p:tgtEl>
                                        <p:attrNameLst>
                                          <p:attrName>style.visibility</p:attrName>
                                        </p:attrNameLst>
                                      </p:cBhvr>
                                      <p:to>
                                        <p:strVal val="visible"/>
                                      </p:to>
                                    </p:set>
                                    <p:animEffect transition="in" filter="fade">
                                      <p:cBhvr>
                                        <p:cTn id="16" dur="1000"/>
                                        <p:tgtEl>
                                          <p:spTgt spid="2776"/>
                                        </p:tgtEl>
                                      </p:cBhvr>
                                    </p:animEffect>
                                  </p:childTnLst>
                                </p:cTn>
                              </p:par>
                              <p:par>
                                <p:cTn id="17" presetID="2" presetClass="entr" presetSubtype="2" fill="hold" nodeType="withEffect">
                                  <p:stCondLst>
                                    <p:cond delay="0"/>
                                  </p:stCondLst>
                                  <p:childTnLst>
                                    <p:set>
                                      <p:cBhvr>
                                        <p:cTn id="18" dur="1" fill="hold">
                                          <p:stCondLst>
                                            <p:cond delay="0"/>
                                          </p:stCondLst>
                                        </p:cTn>
                                        <p:tgtEl>
                                          <p:spTgt spid="2774"/>
                                        </p:tgtEl>
                                        <p:attrNameLst>
                                          <p:attrName>style.visibility</p:attrName>
                                        </p:attrNameLst>
                                      </p:cBhvr>
                                      <p:to>
                                        <p:strVal val="visible"/>
                                      </p:to>
                                    </p:set>
                                    <p:anim calcmode="lin" valueType="num">
                                      <p:cBhvr additive="base">
                                        <p:cTn id="19" dur="1000"/>
                                        <p:tgtEl>
                                          <p:spTgt spid="2774"/>
                                        </p:tgtEl>
                                        <p:attrNameLst>
                                          <p:attrName>ppt_x</p:attrName>
                                        </p:attrNameLst>
                                      </p:cBhvr>
                                      <p:tavLst>
                                        <p:tav tm="0">
                                          <p:val>
                                            <p:strVal val="#ppt_x+1"/>
                                          </p:val>
                                        </p:tav>
                                        <p:tav tm="100000">
                                          <p:val>
                                            <p:strVal val="#ppt_x"/>
                                          </p:val>
                                        </p:tav>
                                      </p:tavLst>
                                    </p:anim>
                                  </p:childTnLst>
                                </p:cTn>
                              </p:par>
                              <p:par>
                                <p:cTn id="20" presetID="10" presetClass="entr" presetSubtype="0" fill="hold" nodeType="withEffect">
                                  <p:stCondLst>
                                    <p:cond delay="0"/>
                                  </p:stCondLst>
                                  <p:childTnLst>
                                    <p:set>
                                      <p:cBhvr>
                                        <p:cTn id="21" dur="1" fill="hold">
                                          <p:stCondLst>
                                            <p:cond delay="0"/>
                                          </p:stCondLst>
                                        </p:cTn>
                                        <p:tgtEl>
                                          <p:spTgt spid="2785"/>
                                        </p:tgtEl>
                                        <p:attrNameLst>
                                          <p:attrName>style.visibility</p:attrName>
                                        </p:attrNameLst>
                                      </p:cBhvr>
                                      <p:to>
                                        <p:strVal val="visible"/>
                                      </p:to>
                                    </p:set>
                                    <p:animEffect transition="in" filter="fade">
                                      <p:cBhvr>
                                        <p:cTn id="22" dur="1000"/>
                                        <p:tgtEl>
                                          <p:spTgt spid="2785"/>
                                        </p:tgtEl>
                                      </p:cBhvr>
                                    </p:animEffect>
                                  </p:childTnLst>
                                </p:cTn>
                              </p:par>
                              <p:par>
                                <p:cTn id="23" presetID="10" presetClass="entr" presetSubtype="0" fill="hold" nodeType="withEffect">
                                  <p:stCondLst>
                                    <p:cond delay="0"/>
                                  </p:stCondLst>
                                  <p:childTnLst>
                                    <p:set>
                                      <p:cBhvr>
                                        <p:cTn id="24" dur="1" fill="hold">
                                          <p:stCondLst>
                                            <p:cond delay="0"/>
                                          </p:stCondLst>
                                        </p:cTn>
                                        <p:tgtEl>
                                          <p:spTgt spid="2786"/>
                                        </p:tgtEl>
                                        <p:attrNameLst>
                                          <p:attrName>style.visibility</p:attrName>
                                        </p:attrNameLst>
                                      </p:cBhvr>
                                      <p:to>
                                        <p:strVal val="visible"/>
                                      </p:to>
                                    </p:set>
                                    <p:animEffect transition="in" filter="fade">
                                      <p:cBhvr>
                                        <p:cTn id="25" dur="1000"/>
                                        <p:tgtEl>
                                          <p:spTgt spid="2786"/>
                                        </p:tgtEl>
                                      </p:cBhvr>
                                    </p:animEffect>
                                  </p:childTnLst>
                                </p:cTn>
                              </p:par>
                              <p:par>
                                <p:cTn id="26" presetID="10" presetClass="entr" presetSubtype="0" fill="hold" nodeType="withEffect">
                                  <p:stCondLst>
                                    <p:cond delay="0"/>
                                  </p:stCondLst>
                                  <p:childTnLst>
                                    <p:set>
                                      <p:cBhvr>
                                        <p:cTn id="27" dur="1" fill="hold">
                                          <p:stCondLst>
                                            <p:cond delay="0"/>
                                          </p:stCondLst>
                                        </p:cTn>
                                        <p:tgtEl>
                                          <p:spTgt spid="2787"/>
                                        </p:tgtEl>
                                        <p:attrNameLst>
                                          <p:attrName>style.visibility</p:attrName>
                                        </p:attrNameLst>
                                      </p:cBhvr>
                                      <p:to>
                                        <p:strVal val="visible"/>
                                      </p:to>
                                    </p:set>
                                    <p:animEffect transition="in" filter="fade">
                                      <p:cBhvr>
                                        <p:cTn id="28" dur="1000"/>
                                        <p:tgtEl>
                                          <p:spTgt spid="2787"/>
                                        </p:tgtEl>
                                      </p:cBhvr>
                                    </p:animEffect>
                                  </p:childTnLst>
                                </p:cTn>
                              </p:par>
                              <p:par>
                                <p:cTn id="29" presetID="10" presetClass="entr" presetSubtype="0" fill="hold" nodeType="withEffect">
                                  <p:stCondLst>
                                    <p:cond delay="0"/>
                                  </p:stCondLst>
                                  <p:childTnLst>
                                    <p:set>
                                      <p:cBhvr>
                                        <p:cTn id="30" dur="1" fill="hold">
                                          <p:stCondLst>
                                            <p:cond delay="0"/>
                                          </p:stCondLst>
                                        </p:cTn>
                                        <p:tgtEl>
                                          <p:spTgt spid="2788"/>
                                        </p:tgtEl>
                                        <p:attrNameLst>
                                          <p:attrName>style.visibility</p:attrName>
                                        </p:attrNameLst>
                                      </p:cBhvr>
                                      <p:to>
                                        <p:strVal val="visible"/>
                                      </p:to>
                                    </p:set>
                                    <p:animEffect transition="in" filter="fade">
                                      <p:cBhvr>
                                        <p:cTn id="31" dur="1000"/>
                                        <p:tgtEl>
                                          <p:spTgt spid="2788"/>
                                        </p:tgtEl>
                                      </p:cBhvr>
                                    </p:animEffect>
                                  </p:childTnLst>
                                </p:cTn>
                              </p:par>
                              <p:par>
                                <p:cTn id="32" presetID="10" presetClass="entr" presetSubtype="0" fill="hold" nodeType="withEffect">
                                  <p:stCondLst>
                                    <p:cond delay="0"/>
                                  </p:stCondLst>
                                  <p:childTnLst>
                                    <p:set>
                                      <p:cBhvr>
                                        <p:cTn id="33" dur="1" fill="hold">
                                          <p:stCondLst>
                                            <p:cond delay="0"/>
                                          </p:stCondLst>
                                        </p:cTn>
                                        <p:tgtEl>
                                          <p:spTgt spid="2789"/>
                                        </p:tgtEl>
                                        <p:attrNameLst>
                                          <p:attrName>style.visibility</p:attrName>
                                        </p:attrNameLst>
                                      </p:cBhvr>
                                      <p:to>
                                        <p:strVal val="visible"/>
                                      </p:to>
                                    </p:set>
                                    <p:animEffect transition="in" filter="fade">
                                      <p:cBhvr>
                                        <p:cTn id="34" dur="1000"/>
                                        <p:tgtEl>
                                          <p:spTgt spid="2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B06202-2B03-5C6A-B8B5-92F405E8A819}"/>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8A973B1B-DA6E-958F-314F-2218AF97B9C2}"/>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9DF38D9E-CFD7-5423-4205-67F484791DE3}"/>
              </a:ext>
            </a:extLst>
          </p:cNvPr>
          <p:cNvPicPr>
            <a:picLocks noChangeAspect="1"/>
          </p:cNvPicPr>
          <p:nvPr/>
        </p:nvPicPr>
        <p:blipFill>
          <a:blip r:embed="rId2"/>
          <a:stretch>
            <a:fillRect/>
          </a:stretch>
        </p:blipFill>
        <p:spPr>
          <a:xfrm>
            <a:off x="0" y="416454"/>
            <a:ext cx="9144000" cy="4310591"/>
          </a:xfrm>
          <a:prstGeom prst="rect">
            <a:avLst/>
          </a:prstGeom>
        </p:spPr>
      </p:pic>
    </p:spTree>
    <p:extLst>
      <p:ext uri="{BB962C8B-B14F-4D97-AF65-F5344CB8AC3E}">
        <p14:creationId xmlns:p14="http://schemas.microsoft.com/office/powerpoint/2010/main" val="39719904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71AB09-D5FD-91CA-ED87-BAEE2F654AEA}"/>
              </a:ext>
            </a:extLst>
          </p:cNvPr>
          <p:cNvSpPr>
            <a:spLocks noGrp="1"/>
          </p:cNvSpPr>
          <p:nvPr>
            <p:ph type="body" idx="1"/>
          </p:nvPr>
        </p:nvSpPr>
        <p:spPr>
          <a:xfrm>
            <a:off x="797193" y="1702650"/>
            <a:ext cx="7713000" cy="869100"/>
          </a:xfrm>
        </p:spPr>
        <p:txBody>
          <a:bodyPr/>
          <a:lstStyle/>
          <a:p>
            <a:r>
              <a:rPr lang="en-IN" sz="2000" dirty="0"/>
              <a:t>Most participants are Male.</a:t>
            </a:r>
          </a:p>
          <a:p>
            <a:endParaRPr lang="en-IN" sz="2000" dirty="0"/>
          </a:p>
          <a:p>
            <a:r>
              <a:rPr lang="en-IN" sz="2000" dirty="0"/>
              <a:t>The female participants are approximately 1/3</a:t>
            </a:r>
            <a:r>
              <a:rPr lang="en-IN" sz="2000" baseline="30000" dirty="0"/>
              <a:t>rd</a:t>
            </a:r>
            <a:r>
              <a:rPr lang="en-IN" sz="2000" dirty="0"/>
              <a:t> of total participants. </a:t>
            </a:r>
            <a:endParaRPr lang="en-IN" sz="1200" dirty="0"/>
          </a:p>
          <a:p>
            <a:endParaRPr lang="en-IN" dirty="0"/>
          </a:p>
        </p:txBody>
      </p:sp>
      <p:sp>
        <p:nvSpPr>
          <p:cNvPr id="3" name="Title 2">
            <a:extLst>
              <a:ext uri="{FF2B5EF4-FFF2-40B4-BE49-F238E27FC236}">
                <a16:creationId xmlns:a16="http://schemas.microsoft.com/office/drawing/2014/main" id="{4F980253-47DE-66AE-5CEC-55E63008B170}"/>
              </a:ext>
            </a:extLst>
          </p:cNvPr>
          <p:cNvSpPr>
            <a:spLocks noGrp="1"/>
          </p:cNvSpPr>
          <p:nvPr>
            <p:ph type="title"/>
          </p:nvPr>
        </p:nvSpPr>
        <p:spPr/>
        <p:txBody>
          <a:bodyPr/>
          <a:lstStyle/>
          <a:p>
            <a:r>
              <a:rPr lang="en-IN" dirty="0"/>
              <a:t>What can we Conclude?</a:t>
            </a:r>
          </a:p>
        </p:txBody>
      </p:sp>
    </p:spTree>
    <p:extLst>
      <p:ext uri="{BB962C8B-B14F-4D97-AF65-F5344CB8AC3E}">
        <p14:creationId xmlns:p14="http://schemas.microsoft.com/office/powerpoint/2010/main" val="30270891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8E89ED-8A0F-8230-F518-FC911924DA74}"/>
              </a:ext>
            </a:extLst>
          </p:cNvPr>
          <p:cNvSpPr>
            <a:spLocks noGrp="1"/>
          </p:cNvSpPr>
          <p:nvPr>
            <p:ph type="body" idx="1"/>
          </p:nvPr>
        </p:nvSpPr>
        <p:spPr>
          <a:xfrm>
            <a:off x="837964" y="1545155"/>
            <a:ext cx="7016079" cy="855939"/>
          </a:xfrm>
        </p:spPr>
        <p:txBody>
          <a:bodyPr/>
          <a:lstStyle/>
          <a:p>
            <a:r>
              <a:rPr lang="en-IN" sz="1600" dirty="0"/>
              <a:t>We used the bar plot to show top 10 players who have won Maximum medal and showing how many gold silver and bronze medal they have won.</a:t>
            </a:r>
          </a:p>
          <a:p>
            <a:endParaRPr lang="en-IN" sz="1600" dirty="0"/>
          </a:p>
          <a:p>
            <a:r>
              <a:rPr lang="en-IN" sz="1600" dirty="0"/>
              <a:t>We used the stacked bar plot for this visualisation.</a:t>
            </a:r>
          </a:p>
          <a:p>
            <a:endParaRPr lang="en-IN" sz="1600" dirty="0"/>
          </a:p>
          <a:p>
            <a:r>
              <a:rPr lang="en-IN" sz="1600" dirty="0"/>
              <a:t>We put count of medal as legends, name as x-axis and count of medal as y axis.</a:t>
            </a:r>
          </a:p>
          <a:p>
            <a:endParaRPr lang="en-IN" sz="1400" dirty="0"/>
          </a:p>
        </p:txBody>
      </p:sp>
      <p:sp>
        <p:nvSpPr>
          <p:cNvPr id="3" name="Title 2">
            <a:extLst>
              <a:ext uri="{FF2B5EF4-FFF2-40B4-BE49-F238E27FC236}">
                <a16:creationId xmlns:a16="http://schemas.microsoft.com/office/drawing/2014/main" id="{383704E1-5B33-EF1B-C525-89B20FC5A0EE}"/>
              </a:ext>
            </a:extLst>
          </p:cNvPr>
          <p:cNvSpPr>
            <a:spLocks noGrp="1"/>
          </p:cNvSpPr>
          <p:nvPr>
            <p:ph type="title"/>
          </p:nvPr>
        </p:nvSpPr>
        <p:spPr>
          <a:xfrm>
            <a:off x="837964" y="481100"/>
            <a:ext cx="7713000" cy="420600"/>
          </a:xfrm>
        </p:spPr>
        <p:txBody>
          <a:bodyPr/>
          <a:lstStyle/>
          <a:p>
            <a:r>
              <a:rPr lang="en-IN" dirty="0"/>
              <a:t>Top 10 Players from India</a:t>
            </a:r>
          </a:p>
        </p:txBody>
      </p:sp>
    </p:spTree>
    <p:extLst>
      <p:ext uri="{BB962C8B-B14F-4D97-AF65-F5344CB8AC3E}">
        <p14:creationId xmlns:p14="http://schemas.microsoft.com/office/powerpoint/2010/main" val="39829071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DF3F87-7572-2DBD-3D9A-79A10C75688C}"/>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8FB762EB-DC1B-5475-11A0-17D066A948A0}"/>
              </a:ext>
            </a:extLst>
          </p:cNvPr>
          <p:cNvSpPr>
            <a:spLocks noGrp="1"/>
          </p:cNvSpPr>
          <p:nvPr>
            <p:ph type="title"/>
          </p:nvPr>
        </p:nvSpPr>
        <p:spPr/>
        <p:txBody>
          <a:bodyPr/>
          <a:lstStyle/>
          <a:p>
            <a:endParaRPr lang="en-IN"/>
          </a:p>
        </p:txBody>
      </p:sp>
      <p:pic>
        <p:nvPicPr>
          <p:cNvPr id="9" name="Picture 8" descr="A screenshot of a computer&#10;&#10;Description automatically generated">
            <a:extLst>
              <a:ext uri="{FF2B5EF4-FFF2-40B4-BE49-F238E27FC236}">
                <a16:creationId xmlns:a16="http://schemas.microsoft.com/office/drawing/2014/main" id="{91FA5C51-42C3-2919-9812-6AA6E55492C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71412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0EDF45-ED6F-03A2-273F-DB67FB735CBD}"/>
              </a:ext>
            </a:extLst>
          </p:cNvPr>
          <p:cNvSpPr>
            <a:spLocks noGrp="1"/>
          </p:cNvSpPr>
          <p:nvPr>
            <p:ph type="body" idx="1"/>
          </p:nvPr>
        </p:nvSpPr>
        <p:spPr>
          <a:xfrm>
            <a:off x="862507" y="1740303"/>
            <a:ext cx="6509843" cy="2594933"/>
          </a:xfrm>
        </p:spPr>
        <p:txBody>
          <a:bodyPr/>
          <a:lstStyle/>
          <a:p>
            <a:r>
              <a:rPr lang="en-IN" sz="1800" dirty="0"/>
              <a:t>A max of 4 Olympics medal is in name of Udham Singh and Leslie Walter with 3 Gold and 1 Bronze. </a:t>
            </a:r>
          </a:p>
        </p:txBody>
      </p:sp>
      <p:sp>
        <p:nvSpPr>
          <p:cNvPr id="3" name="Title 2">
            <a:extLst>
              <a:ext uri="{FF2B5EF4-FFF2-40B4-BE49-F238E27FC236}">
                <a16:creationId xmlns:a16="http://schemas.microsoft.com/office/drawing/2014/main" id="{D50983DA-263A-9F18-3363-4C5F0EF00091}"/>
              </a:ext>
            </a:extLst>
          </p:cNvPr>
          <p:cNvSpPr>
            <a:spLocks noGrp="1"/>
          </p:cNvSpPr>
          <p:nvPr>
            <p:ph type="title"/>
          </p:nvPr>
        </p:nvSpPr>
        <p:spPr>
          <a:xfrm>
            <a:off x="1360479" y="628650"/>
            <a:ext cx="7713000" cy="420600"/>
          </a:xfrm>
        </p:spPr>
        <p:txBody>
          <a:bodyPr/>
          <a:lstStyle/>
          <a:p>
            <a:r>
              <a:rPr lang="en-IN" dirty="0"/>
              <a:t>What can we conclude?</a:t>
            </a:r>
          </a:p>
        </p:txBody>
      </p:sp>
    </p:spTree>
    <p:extLst>
      <p:ext uri="{BB962C8B-B14F-4D97-AF65-F5344CB8AC3E}">
        <p14:creationId xmlns:p14="http://schemas.microsoft.com/office/powerpoint/2010/main" val="2961406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353B27-9E9F-4B69-A2E3-EE3379302045}"/>
              </a:ext>
            </a:extLst>
          </p:cNvPr>
          <p:cNvSpPr>
            <a:spLocks noGrp="1"/>
          </p:cNvSpPr>
          <p:nvPr>
            <p:ph type="body" idx="1"/>
          </p:nvPr>
        </p:nvSpPr>
        <p:spPr>
          <a:xfrm>
            <a:off x="715500" y="1821947"/>
            <a:ext cx="7713000" cy="869100"/>
          </a:xfrm>
        </p:spPr>
        <p:txBody>
          <a:bodyPr/>
          <a:lstStyle/>
          <a:p>
            <a:r>
              <a:rPr lang="en-IN" dirty="0"/>
              <a:t>Which sports counts for maximum medal? </a:t>
            </a:r>
          </a:p>
          <a:p>
            <a:endParaRPr lang="en-IN" dirty="0"/>
          </a:p>
          <a:p>
            <a:r>
              <a:rPr lang="en-IN" dirty="0"/>
              <a:t>We used the Tree map to show how much medals are won in each sports.</a:t>
            </a:r>
          </a:p>
          <a:p>
            <a:endParaRPr lang="en-IN" dirty="0"/>
          </a:p>
        </p:txBody>
      </p:sp>
      <p:sp>
        <p:nvSpPr>
          <p:cNvPr id="3" name="Title 2">
            <a:extLst>
              <a:ext uri="{FF2B5EF4-FFF2-40B4-BE49-F238E27FC236}">
                <a16:creationId xmlns:a16="http://schemas.microsoft.com/office/drawing/2014/main" id="{70C2459B-1BA7-B249-1806-9E70E830435A}"/>
              </a:ext>
            </a:extLst>
          </p:cNvPr>
          <p:cNvSpPr>
            <a:spLocks noGrp="1"/>
          </p:cNvSpPr>
          <p:nvPr>
            <p:ph type="title"/>
          </p:nvPr>
        </p:nvSpPr>
        <p:spPr>
          <a:xfrm>
            <a:off x="1621735" y="717864"/>
            <a:ext cx="7713000" cy="420600"/>
          </a:xfrm>
        </p:spPr>
        <p:txBody>
          <a:bodyPr/>
          <a:lstStyle/>
          <a:p>
            <a:r>
              <a:rPr lang="en-IN" dirty="0"/>
              <a:t>Most medal by which sport?</a:t>
            </a:r>
          </a:p>
        </p:txBody>
      </p:sp>
    </p:spTree>
    <p:extLst>
      <p:ext uri="{BB962C8B-B14F-4D97-AF65-F5344CB8AC3E}">
        <p14:creationId xmlns:p14="http://schemas.microsoft.com/office/powerpoint/2010/main" val="27139302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91CC03-80A3-E725-17F8-55EF347030D0}"/>
              </a:ext>
            </a:extLst>
          </p:cNvPr>
          <p:cNvSpPr>
            <a:spLocks noGrp="1"/>
          </p:cNvSpPr>
          <p:nvPr>
            <p:ph type="body" idx="1"/>
          </p:nvPr>
        </p:nvSpPr>
        <p:spPr/>
        <p:txBody>
          <a:bodyPr/>
          <a:lstStyle/>
          <a:p>
            <a:endParaRPr lang="en-IN"/>
          </a:p>
        </p:txBody>
      </p:sp>
      <p:sp>
        <p:nvSpPr>
          <p:cNvPr id="3" name="Title 2">
            <a:extLst>
              <a:ext uri="{FF2B5EF4-FFF2-40B4-BE49-F238E27FC236}">
                <a16:creationId xmlns:a16="http://schemas.microsoft.com/office/drawing/2014/main" id="{91D05F26-D27F-BEDF-ED27-C99CC31A8683}"/>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479F7A1E-D98A-8104-163B-A1EA4C77F81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3992741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E3B07B-3554-DB0F-D2DF-AE471BE50A21}"/>
              </a:ext>
            </a:extLst>
          </p:cNvPr>
          <p:cNvSpPr>
            <a:spLocks noGrp="1"/>
          </p:cNvSpPr>
          <p:nvPr>
            <p:ph type="body" idx="1"/>
          </p:nvPr>
        </p:nvSpPr>
        <p:spPr>
          <a:xfrm>
            <a:off x="984971" y="1413732"/>
            <a:ext cx="7713000" cy="869100"/>
          </a:xfrm>
        </p:spPr>
        <p:txBody>
          <a:bodyPr/>
          <a:lstStyle/>
          <a:p>
            <a:r>
              <a:rPr lang="en-IN" sz="1400" dirty="0"/>
              <a:t>We used the Q/A Feature of Power BI where we write our input query, and it will show the output</a:t>
            </a:r>
          </a:p>
          <a:p>
            <a:endParaRPr lang="en-IN" dirty="0"/>
          </a:p>
        </p:txBody>
      </p:sp>
      <p:sp>
        <p:nvSpPr>
          <p:cNvPr id="3" name="Title 2">
            <a:extLst>
              <a:ext uri="{FF2B5EF4-FFF2-40B4-BE49-F238E27FC236}">
                <a16:creationId xmlns:a16="http://schemas.microsoft.com/office/drawing/2014/main" id="{85599E47-42D4-7B98-ECDC-E8F8B2A7AD01}"/>
              </a:ext>
            </a:extLst>
          </p:cNvPr>
          <p:cNvSpPr>
            <a:spLocks noGrp="1"/>
          </p:cNvSpPr>
          <p:nvPr>
            <p:ph type="title"/>
          </p:nvPr>
        </p:nvSpPr>
        <p:spPr>
          <a:xfrm>
            <a:off x="1115550" y="383129"/>
            <a:ext cx="7713000" cy="420600"/>
          </a:xfrm>
        </p:spPr>
        <p:txBody>
          <a:bodyPr/>
          <a:lstStyle/>
          <a:p>
            <a:r>
              <a:rPr lang="en-IN" dirty="0"/>
              <a:t>Extracting the information</a:t>
            </a:r>
          </a:p>
        </p:txBody>
      </p:sp>
      <p:pic>
        <p:nvPicPr>
          <p:cNvPr id="4" name="Picture 3">
            <a:extLst>
              <a:ext uri="{FF2B5EF4-FFF2-40B4-BE49-F238E27FC236}">
                <a16:creationId xmlns:a16="http://schemas.microsoft.com/office/drawing/2014/main" id="{77D3D12A-7A02-619D-81C7-30B0895F02D1}"/>
              </a:ext>
            </a:extLst>
          </p:cNvPr>
          <p:cNvPicPr>
            <a:picLocks noChangeAspect="1"/>
          </p:cNvPicPr>
          <p:nvPr/>
        </p:nvPicPr>
        <p:blipFill>
          <a:blip r:embed="rId2"/>
          <a:stretch>
            <a:fillRect/>
          </a:stretch>
        </p:blipFill>
        <p:spPr>
          <a:xfrm>
            <a:off x="1347860" y="3555073"/>
            <a:ext cx="6007409" cy="711237"/>
          </a:xfrm>
          <a:prstGeom prst="rect">
            <a:avLst/>
          </a:prstGeom>
        </p:spPr>
      </p:pic>
    </p:spTree>
    <p:extLst>
      <p:ext uri="{BB962C8B-B14F-4D97-AF65-F5344CB8AC3E}">
        <p14:creationId xmlns:p14="http://schemas.microsoft.com/office/powerpoint/2010/main" val="34306662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05C1-9EB3-589F-2804-8A341C661104}"/>
              </a:ext>
            </a:extLst>
          </p:cNvPr>
          <p:cNvSpPr>
            <a:spLocks noGrp="1"/>
          </p:cNvSpPr>
          <p:nvPr>
            <p:ph type="title"/>
          </p:nvPr>
        </p:nvSpPr>
        <p:spPr>
          <a:xfrm>
            <a:off x="1698171" y="1129906"/>
            <a:ext cx="6168321" cy="2615400"/>
          </a:xfrm>
        </p:spPr>
        <p:txBody>
          <a:bodyPr/>
          <a:lstStyle/>
          <a:p>
            <a:r>
              <a:rPr lang="en-IN" dirty="0"/>
              <a:t>Final Report</a:t>
            </a:r>
          </a:p>
        </p:txBody>
      </p:sp>
    </p:spTree>
    <p:extLst>
      <p:ext uri="{BB962C8B-B14F-4D97-AF65-F5344CB8AC3E}">
        <p14:creationId xmlns:p14="http://schemas.microsoft.com/office/powerpoint/2010/main" val="129932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DD98B4-CB78-A52B-AEBF-97AD809291E3}"/>
              </a:ext>
            </a:extLst>
          </p:cNvPr>
          <p:cNvPicPr>
            <a:picLocks noChangeAspect="1"/>
          </p:cNvPicPr>
          <p:nvPr/>
        </p:nvPicPr>
        <p:blipFill rotWithShape="1">
          <a:blip r:embed="rId2"/>
          <a:srcRect l="5348" t="13969" r="22370" b="14127"/>
          <a:stretch/>
        </p:blipFill>
        <p:spPr>
          <a:xfrm>
            <a:off x="416378" y="179614"/>
            <a:ext cx="8311243" cy="4642409"/>
          </a:xfrm>
          <a:prstGeom prst="rect">
            <a:avLst/>
          </a:prstGeom>
        </p:spPr>
      </p:pic>
    </p:spTree>
    <p:extLst>
      <p:ext uri="{BB962C8B-B14F-4D97-AF65-F5344CB8AC3E}">
        <p14:creationId xmlns:p14="http://schemas.microsoft.com/office/powerpoint/2010/main" val="1963406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93"/>
        <p:cNvGrpSpPr/>
        <p:nvPr/>
      </p:nvGrpSpPr>
      <p:grpSpPr>
        <a:xfrm>
          <a:off x="0" y="0"/>
          <a:ext cx="0" cy="0"/>
          <a:chOff x="0" y="0"/>
          <a:chExt cx="0" cy="0"/>
        </a:xfrm>
      </p:grpSpPr>
      <p:sp>
        <p:nvSpPr>
          <p:cNvPr id="2794" name="Google Shape;2794;p5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ARCHITECTURE</a:t>
            </a:r>
            <a:endParaRPr dirty="0"/>
          </a:p>
        </p:txBody>
      </p:sp>
      <p:grpSp>
        <p:nvGrpSpPr>
          <p:cNvPr id="2795" name="Google Shape;2795;p59"/>
          <p:cNvGrpSpPr/>
          <p:nvPr/>
        </p:nvGrpSpPr>
        <p:grpSpPr>
          <a:xfrm>
            <a:off x="900775" y="1504725"/>
            <a:ext cx="7260269" cy="2492778"/>
            <a:chOff x="900775" y="1504725"/>
            <a:chExt cx="7260269" cy="2492778"/>
          </a:xfrm>
        </p:grpSpPr>
        <p:sp>
          <p:nvSpPr>
            <p:cNvPr id="2796" name="Google Shape;2796;p59"/>
            <p:cNvSpPr/>
            <p:nvPr/>
          </p:nvSpPr>
          <p:spPr>
            <a:xfrm>
              <a:off x="982950" y="1504725"/>
              <a:ext cx="2292300" cy="6720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latin typeface="Aldrich"/>
                  <a:ea typeface="Aldrich"/>
                  <a:cs typeface="Aldrich"/>
                  <a:sym typeface="Aldrich"/>
                </a:rPr>
                <a:t>Data preparation</a:t>
              </a:r>
              <a:endParaRPr sz="1800" b="1" dirty="0">
                <a:solidFill>
                  <a:srgbClr val="F2F5F4"/>
                </a:solidFill>
                <a:latin typeface="Lexend"/>
                <a:ea typeface="Lexend"/>
                <a:cs typeface="Lexend"/>
                <a:sym typeface="Lexend"/>
              </a:endParaRPr>
            </a:p>
          </p:txBody>
        </p:sp>
        <p:sp>
          <p:nvSpPr>
            <p:cNvPr id="2797" name="Google Shape;2797;p59"/>
            <p:cNvSpPr/>
            <p:nvPr/>
          </p:nvSpPr>
          <p:spPr>
            <a:xfrm>
              <a:off x="900775" y="3424800"/>
              <a:ext cx="2382900" cy="5727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Representation</a:t>
              </a:r>
              <a:endParaRPr sz="2100" dirty="0">
                <a:solidFill>
                  <a:schemeClr val="lt1"/>
                </a:solidFill>
                <a:latin typeface="Aldrich"/>
                <a:ea typeface="Aldrich"/>
                <a:cs typeface="Aldrich"/>
                <a:sym typeface="Aldrich"/>
              </a:endParaRPr>
            </a:p>
          </p:txBody>
        </p:sp>
        <p:sp>
          <p:nvSpPr>
            <p:cNvPr id="2798" name="Google Shape;2798;p59"/>
            <p:cNvSpPr/>
            <p:nvPr/>
          </p:nvSpPr>
          <p:spPr>
            <a:xfrm>
              <a:off x="3427538" y="3424803"/>
              <a:ext cx="2291100" cy="5727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Visualisation</a:t>
              </a:r>
              <a:endParaRPr sz="2100" dirty="0">
                <a:solidFill>
                  <a:schemeClr val="lt1"/>
                </a:solidFill>
                <a:latin typeface="Aldrich"/>
                <a:ea typeface="Aldrich"/>
                <a:cs typeface="Aldrich"/>
                <a:sym typeface="Aldrich"/>
              </a:endParaRPr>
            </a:p>
          </p:txBody>
        </p:sp>
        <p:sp>
          <p:nvSpPr>
            <p:cNvPr id="2799" name="Google Shape;2799;p59"/>
            <p:cNvSpPr/>
            <p:nvPr/>
          </p:nvSpPr>
          <p:spPr>
            <a:xfrm>
              <a:off x="3426960" y="2466381"/>
              <a:ext cx="2292300" cy="572700"/>
            </a:xfrm>
            <a:prstGeom prst="roundRect">
              <a:avLst>
                <a:gd name="adj" fmla="val 0"/>
              </a:avLst>
            </a:prstGeom>
            <a:noFill/>
            <a:ln w="9525" cap="flat" cmpd="sng">
              <a:solidFill>
                <a:schemeClr val="dk2"/>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Data Cleaning</a:t>
              </a:r>
              <a:endParaRPr sz="2100" dirty="0">
                <a:solidFill>
                  <a:schemeClr val="lt1"/>
                </a:solidFill>
                <a:latin typeface="Aldrich"/>
                <a:ea typeface="Aldrich"/>
                <a:cs typeface="Aldrich"/>
                <a:sym typeface="Aldrich"/>
              </a:endParaRPr>
            </a:p>
          </p:txBody>
        </p:sp>
        <p:sp>
          <p:nvSpPr>
            <p:cNvPr id="2800" name="Google Shape;2800;p59"/>
            <p:cNvSpPr/>
            <p:nvPr/>
          </p:nvSpPr>
          <p:spPr>
            <a:xfrm>
              <a:off x="3425847" y="1504725"/>
              <a:ext cx="2292300" cy="5727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Data Handling</a:t>
              </a:r>
              <a:endParaRPr sz="1800" b="1" dirty="0">
                <a:solidFill>
                  <a:srgbClr val="F2F5F4"/>
                </a:solidFill>
                <a:latin typeface="Lexend"/>
                <a:ea typeface="Lexend"/>
                <a:cs typeface="Lexend"/>
                <a:sym typeface="Lexend"/>
              </a:endParaRPr>
            </a:p>
          </p:txBody>
        </p:sp>
        <p:sp>
          <p:nvSpPr>
            <p:cNvPr id="2801" name="Google Shape;2801;p59"/>
            <p:cNvSpPr/>
            <p:nvPr/>
          </p:nvSpPr>
          <p:spPr>
            <a:xfrm>
              <a:off x="5868744" y="1504725"/>
              <a:ext cx="2292300" cy="5727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EDA</a:t>
              </a:r>
              <a:endParaRPr sz="1800" b="1" dirty="0">
                <a:solidFill>
                  <a:srgbClr val="F2F5F4"/>
                </a:solidFill>
                <a:latin typeface="Lexend"/>
                <a:ea typeface="Lexend"/>
                <a:cs typeface="Lexend"/>
                <a:sym typeface="Lexend"/>
              </a:endParaRPr>
            </a:p>
          </p:txBody>
        </p:sp>
        <p:cxnSp>
          <p:nvCxnSpPr>
            <p:cNvPr id="2802" name="Google Shape;2802;p59"/>
            <p:cNvCxnSpPr/>
            <p:nvPr/>
          </p:nvCxnSpPr>
          <p:spPr>
            <a:xfrm rot="10800000" flipH="1">
              <a:off x="5719268" y="1713588"/>
              <a:ext cx="150600" cy="2400"/>
            </a:xfrm>
            <a:prstGeom prst="straightConnector1">
              <a:avLst/>
            </a:prstGeom>
            <a:noFill/>
            <a:ln w="9525" cap="flat" cmpd="sng">
              <a:solidFill>
                <a:schemeClr val="lt1"/>
              </a:solidFill>
              <a:prstDash val="solid"/>
              <a:round/>
              <a:headEnd type="none" w="med" len="med"/>
              <a:tailEnd type="none" w="med" len="med"/>
            </a:ln>
            <a:effectLst>
              <a:outerShdw blurRad="57150" algn="bl" rotWithShape="0">
                <a:srgbClr val="F2F5F4">
                  <a:alpha val="50000"/>
                </a:srgbClr>
              </a:outerShdw>
            </a:effectLst>
          </p:spPr>
        </p:cxnSp>
        <p:cxnSp>
          <p:nvCxnSpPr>
            <p:cNvPr id="2803" name="Google Shape;2803;p59"/>
            <p:cNvCxnSpPr>
              <a:stCxn id="2801" idx="3"/>
              <a:endCxn id="2799" idx="0"/>
            </p:cNvCxnSpPr>
            <p:nvPr/>
          </p:nvCxnSpPr>
          <p:spPr>
            <a:xfrm flipH="1">
              <a:off x="4573044" y="1791075"/>
              <a:ext cx="3588000" cy="675300"/>
            </a:xfrm>
            <a:prstGeom prst="bentConnector4">
              <a:avLst>
                <a:gd name="adj1" fmla="val -6637"/>
                <a:gd name="adj2" fmla="val 71184"/>
              </a:avLst>
            </a:prstGeom>
            <a:noFill/>
            <a:ln w="9525" cap="flat" cmpd="sng">
              <a:solidFill>
                <a:schemeClr val="lt1"/>
              </a:solidFill>
              <a:prstDash val="solid"/>
              <a:round/>
              <a:headEnd type="none" w="med" len="med"/>
              <a:tailEnd type="none" w="med" len="med"/>
            </a:ln>
          </p:spPr>
        </p:cxnSp>
        <p:cxnSp>
          <p:nvCxnSpPr>
            <p:cNvPr id="2804" name="Google Shape;2804;p59"/>
            <p:cNvCxnSpPr>
              <a:stCxn id="2799" idx="2"/>
              <a:endCxn id="2797" idx="1"/>
            </p:cNvCxnSpPr>
            <p:nvPr/>
          </p:nvCxnSpPr>
          <p:spPr>
            <a:xfrm rot="5400000">
              <a:off x="2400960" y="1538931"/>
              <a:ext cx="672000" cy="3672300"/>
            </a:xfrm>
            <a:prstGeom prst="bentConnector4">
              <a:avLst>
                <a:gd name="adj1" fmla="val 28699"/>
                <a:gd name="adj2" fmla="val 106486"/>
              </a:avLst>
            </a:prstGeom>
            <a:noFill/>
            <a:ln w="9525" cap="flat" cmpd="sng">
              <a:solidFill>
                <a:schemeClr val="lt1"/>
              </a:solidFill>
              <a:prstDash val="solid"/>
              <a:round/>
              <a:headEnd type="none" w="med" len="med"/>
              <a:tailEnd type="none" w="med" len="med"/>
            </a:ln>
          </p:spPr>
        </p:cxnSp>
        <p:cxnSp>
          <p:nvCxnSpPr>
            <p:cNvPr id="2805" name="Google Shape;2805;p59"/>
            <p:cNvCxnSpPr/>
            <p:nvPr/>
          </p:nvCxnSpPr>
          <p:spPr>
            <a:xfrm rot="10800000" flipH="1">
              <a:off x="3279972" y="1713588"/>
              <a:ext cx="150600" cy="2400"/>
            </a:xfrm>
            <a:prstGeom prst="straightConnector1">
              <a:avLst/>
            </a:prstGeom>
            <a:noFill/>
            <a:ln w="9525" cap="flat" cmpd="sng">
              <a:solidFill>
                <a:schemeClr val="lt1"/>
              </a:solidFill>
              <a:prstDash val="solid"/>
              <a:round/>
              <a:headEnd type="none" w="med" len="med"/>
              <a:tailEnd type="none" w="med" len="med"/>
            </a:ln>
            <a:effectLst>
              <a:outerShdw blurRad="57150" algn="bl" rotWithShape="0">
                <a:srgbClr val="F2F5F4">
                  <a:alpha val="50000"/>
                </a:srgbClr>
              </a:outerShdw>
            </a:effectLst>
          </p:spPr>
        </p:cxnSp>
        <p:cxnSp>
          <p:nvCxnSpPr>
            <p:cNvPr id="2806" name="Google Shape;2806;p59"/>
            <p:cNvCxnSpPr/>
            <p:nvPr/>
          </p:nvCxnSpPr>
          <p:spPr>
            <a:xfrm rot="10800000" flipH="1">
              <a:off x="3275247" y="3709866"/>
              <a:ext cx="150600" cy="2400"/>
            </a:xfrm>
            <a:prstGeom prst="straightConnector1">
              <a:avLst/>
            </a:prstGeom>
            <a:noFill/>
            <a:ln w="9525" cap="flat" cmpd="sng">
              <a:solidFill>
                <a:schemeClr val="lt1"/>
              </a:solidFill>
              <a:prstDash val="solid"/>
              <a:round/>
              <a:headEnd type="none" w="med" len="med"/>
              <a:tailEnd type="none" w="med" len="med"/>
            </a:ln>
            <a:effectLst>
              <a:outerShdw blurRad="57150" algn="bl" rotWithShape="0">
                <a:srgbClr val="F2F5F4">
                  <a:alpha val="50000"/>
                </a:srgbClr>
              </a:outerShdw>
            </a:effectLst>
          </p:spPr>
        </p:cxnSp>
      </p:grpSp>
      <p:pic>
        <p:nvPicPr>
          <p:cNvPr id="2807" name="Google Shape;2807;p59"/>
          <p:cNvPicPr preferRelativeResize="0"/>
          <p:nvPr/>
        </p:nvPicPr>
        <p:blipFill rotWithShape="1">
          <a:blip r:embed="rId3">
            <a:alphaModFix/>
          </a:blip>
          <a:srcRect l="-48330" r="48329"/>
          <a:stretch/>
        </p:blipFill>
        <p:spPr>
          <a:xfrm>
            <a:off x="6616489" y="-1431875"/>
            <a:ext cx="2527512" cy="2681250"/>
          </a:xfrm>
          <a:prstGeom prst="rect">
            <a:avLst/>
          </a:prstGeom>
          <a:noFill/>
          <a:ln>
            <a:noFill/>
          </a:ln>
        </p:spPr>
      </p:pic>
      <p:grpSp>
        <p:nvGrpSpPr>
          <p:cNvPr id="2808" name="Google Shape;2808;p59"/>
          <p:cNvGrpSpPr/>
          <p:nvPr/>
        </p:nvGrpSpPr>
        <p:grpSpPr>
          <a:xfrm flipH="1">
            <a:off x="1794888" y="2659658"/>
            <a:ext cx="793256" cy="182899"/>
            <a:chOff x="2685575" y="2835950"/>
            <a:chExt cx="433000" cy="99825"/>
          </a:xfrm>
        </p:grpSpPr>
        <p:sp>
          <p:nvSpPr>
            <p:cNvPr id="2809" name="Google Shape;2809;p5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0" name="Google Shape;2810;p5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1" name="Google Shape;2811;p5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2" name="Google Shape;2812;p5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13" name="Google Shape;2813;p59"/>
          <p:cNvSpPr/>
          <p:nvPr/>
        </p:nvSpPr>
        <p:spPr>
          <a:xfrm flipH="1">
            <a:off x="6813911" y="24739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4" name="Google Shape;2814;p5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5" name="Google Shape;2815;p5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6" name="Google Shape;2816;p59">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7" name="Google Shape;2817;p5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8" name="Google Shape;2818;p5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94"/>
                                        </p:tgtEl>
                                        <p:attrNameLst>
                                          <p:attrName>style.visibility</p:attrName>
                                        </p:attrNameLst>
                                      </p:cBhvr>
                                      <p:to>
                                        <p:strVal val="visible"/>
                                      </p:to>
                                    </p:set>
                                    <p:anim calcmode="lin" valueType="num">
                                      <p:cBhvr additive="base">
                                        <p:cTn id="7" dur="1000"/>
                                        <p:tgtEl>
                                          <p:spTgt spid="2794"/>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0"/>
                                  </p:stCondLst>
                                  <p:childTnLst>
                                    <p:set>
                                      <p:cBhvr>
                                        <p:cTn id="9" dur="1" fill="hold">
                                          <p:stCondLst>
                                            <p:cond delay="0"/>
                                          </p:stCondLst>
                                        </p:cTn>
                                        <p:tgtEl>
                                          <p:spTgt spid="2813"/>
                                        </p:tgtEl>
                                        <p:attrNameLst>
                                          <p:attrName>style.visibility</p:attrName>
                                        </p:attrNameLst>
                                      </p:cBhvr>
                                      <p:to>
                                        <p:strVal val="visible"/>
                                      </p:to>
                                    </p:set>
                                    <p:anim calcmode="lin" valueType="num">
                                      <p:cBhvr additive="base">
                                        <p:cTn id="10" dur="1000"/>
                                        <p:tgtEl>
                                          <p:spTgt spid="2813"/>
                                        </p:tgtEl>
                                        <p:attrNameLst>
                                          <p:attrName>ppt_w</p:attrName>
                                        </p:attrNameLst>
                                      </p:cBhvr>
                                      <p:tavLst>
                                        <p:tav tm="0">
                                          <p:val>
                                            <p:strVal val="0"/>
                                          </p:val>
                                        </p:tav>
                                        <p:tav tm="100000">
                                          <p:val>
                                            <p:strVal val="#ppt_w"/>
                                          </p:val>
                                        </p:tav>
                                      </p:tavLst>
                                    </p:anim>
                                    <p:anim calcmode="lin" valueType="num">
                                      <p:cBhvr additive="base">
                                        <p:cTn id="11" dur="1000"/>
                                        <p:tgtEl>
                                          <p:spTgt spid="2813"/>
                                        </p:tgtEl>
                                        <p:attrNameLst>
                                          <p:attrName>ppt_h</p:attrName>
                                        </p:attrNameLst>
                                      </p:cBhvr>
                                      <p:tavLst>
                                        <p:tav tm="0">
                                          <p:val>
                                            <p:strVal val="0"/>
                                          </p:val>
                                        </p:tav>
                                        <p:tav tm="100000">
                                          <p:val>
                                            <p:strVal val="#ppt_h"/>
                                          </p:val>
                                        </p:tav>
                                      </p:tavLst>
                                    </p:anim>
                                  </p:childTnLst>
                                </p:cTn>
                              </p:par>
                              <p:par>
                                <p:cTn id="12" presetID="2" presetClass="entr" presetSubtype="8" fill="hold" nodeType="withEffect">
                                  <p:stCondLst>
                                    <p:cond delay="0"/>
                                  </p:stCondLst>
                                  <p:childTnLst>
                                    <p:set>
                                      <p:cBhvr>
                                        <p:cTn id="13" dur="1" fill="hold">
                                          <p:stCondLst>
                                            <p:cond delay="0"/>
                                          </p:stCondLst>
                                        </p:cTn>
                                        <p:tgtEl>
                                          <p:spTgt spid="2808"/>
                                        </p:tgtEl>
                                        <p:attrNameLst>
                                          <p:attrName>style.visibility</p:attrName>
                                        </p:attrNameLst>
                                      </p:cBhvr>
                                      <p:to>
                                        <p:strVal val="visible"/>
                                      </p:to>
                                    </p:set>
                                    <p:anim calcmode="lin" valueType="num">
                                      <p:cBhvr additive="base">
                                        <p:cTn id="14" dur="1000"/>
                                        <p:tgtEl>
                                          <p:spTgt spid="2808"/>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95"/>
                                        </p:tgtEl>
                                        <p:attrNameLst>
                                          <p:attrName>style.visibility</p:attrName>
                                        </p:attrNameLst>
                                      </p:cBhvr>
                                      <p:to>
                                        <p:strVal val="visible"/>
                                      </p:to>
                                    </p:set>
                                    <p:animEffect transition="in" filter="fade">
                                      <p:cBhvr>
                                        <p:cTn id="17" dur="1000"/>
                                        <p:tgtEl>
                                          <p:spTgt spid="2795"/>
                                        </p:tgtEl>
                                      </p:cBhvr>
                                    </p:animEffect>
                                  </p:childTnLst>
                                </p:cTn>
                              </p:par>
                              <p:par>
                                <p:cTn id="18" presetID="2" presetClass="entr" presetSubtype="1" fill="hold" nodeType="withEffect">
                                  <p:stCondLst>
                                    <p:cond delay="0"/>
                                  </p:stCondLst>
                                  <p:childTnLst>
                                    <p:set>
                                      <p:cBhvr>
                                        <p:cTn id="19" dur="1" fill="hold">
                                          <p:stCondLst>
                                            <p:cond delay="0"/>
                                          </p:stCondLst>
                                        </p:cTn>
                                        <p:tgtEl>
                                          <p:spTgt spid="2807"/>
                                        </p:tgtEl>
                                        <p:attrNameLst>
                                          <p:attrName>style.visibility</p:attrName>
                                        </p:attrNameLst>
                                      </p:cBhvr>
                                      <p:to>
                                        <p:strVal val="visible"/>
                                      </p:to>
                                    </p:set>
                                    <p:anim calcmode="lin" valueType="num">
                                      <p:cBhvr additive="base">
                                        <p:cTn id="20" dur="1000"/>
                                        <p:tgtEl>
                                          <p:spTgt spid="2807"/>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2814"/>
                                        </p:tgtEl>
                                        <p:attrNameLst>
                                          <p:attrName>style.visibility</p:attrName>
                                        </p:attrNameLst>
                                      </p:cBhvr>
                                      <p:to>
                                        <p:strVal val="visible"/>
                                      </p:to>
                                    </p:set>
                                    <p:animEffect transition="in" filter="fade">
                                      <p:cBhvr>
                                        <p:cTn id="23" dur="1000"/>
                                        <p:tgtEl>
                                          <p:spTgt spid="2814"/>
                                        </p:tgtEl>
                                      </p:cBhvr>
                                    </p:animEffect>
                                  </p:childTnLst>
                                </p:cTn>
                              </p:par>
                              <p:par>
                                <p:cTn id="24" presetID="10" presetClass="entr" presetSubtype="0" fill="hold" nodeType="withEffect">
                                  <p:stCondLst>
                                    <p:cond delay="0"/>
                                  </p:stCondLst>
                                  <p:childTnLst>
                                    <p:set>
                                      <p:cBhvr>
                                        <p:cTn id="25" dur="1" fill="hold">
                                          <p:stCondLst>
                                            <p:cond delay="0"/>
                                          </p:stCondLst>
                                        </p:cTn>
                                        <p:tgtEl>
                                          <p:spTgt spid="2815"/>
                                        </p:tgtEl>
                                        <p:attrNameLst>
                                          <p:attrName>style.visibility</p:attrName>
                                        </p:attrNameLst>
                                      </p:cBhvr>
                                      <p:to>
                                        <p:strVal val="visible"/>
                                      </p:to>
                                    </p:set>
                                    <p:animEffect transition="in" filter="fade">
                                      <p:cBhvr>
                                        <p:cTn id="26" dur="1000"/>
                                        <p:tgtEl>
                                          <p:spTgt spid="2815"/>
                                        </p:tgtEl>
                                      </p:cBhvr>
                                    </p:animEffect>
                                  </p:childTnLst>
                                </p:cTn>
                              </p:par>
                              <p:par>
                                <p:cTn id="27" presetID="10" presetClass="entr" presetSubtype="0" fill="hold" nodeType="withEffect">
                                  <p:stCondLst>
                                    <p:cond delay="0"/>
                                  </p:stCondLst>
                                  <p:childTnLst>
                                    <p:set>
                                      <p:cBhvr>
                                        <p:cTn id="28" dur="1" fill="hold">
                                          <p:stCondLst>
                                            <p:cond delay="0"/>
                                          </p:stCondLst>
                                        </p:cTn>
                                        <p:tgtEl>
                                          <p:spTgt spid="2816"/>
                                        </p:tgtEl>
                                        <p:attrNameLst>
                                          <p:attrName>style.visibility</p:attrName>
                                        </p:attrNameLst>
                                      </p:cBhvr>
                                      <p:to>
                                        <p:strVal val="visible"/>
                                      </p:to>
                                    </p:set>
                                    <p:animEffect transition="in" filter="fade">
                                      <p:cBhvr>
                                        <p:cTn id="29" dur="1000"/>
                                        <p:tgtEl>
                                          <p:spTgt spid="2816"/>
                                        </p:tgtEl>
                                      </p:cBhvr>
                                    </p:animEffect>
                                  </p:childTnLst>
                                </p:cTn>
                              </p:par>
                              <p:par>
                                <p:cTn id="30" presetID="10" presetClass="entr" presetSubtype="0" fill="hold" nodeType="withEffect">
                                  <p:stCondLst>
                                    <p:cond delay="0"/>
                                  </p:stCondLst>
                                  <p:childTnLst>
                                    <p:set>
                                      <p:cBhvr>
                                        <p:cTn id="31" dur="1" fill="hold">
                                          <p:stCondLst>
                                            <p:cond delay="0"/>
                                          </p:stCondLst>
                                        </p:cTn>
                                        <p:tgtEl>
                                          <p:spTgt spid="2817"/>
                                        </p:tgtEl>
                                        <p:attrNameLst>
                                          <p:attrName>style.visibility</p:attrName>
                                        </p:attrNameLst>
                                      </p:cBhvr>
                                      <p:to>
                                        <p:strVal val="visible"/>
                                      </p:to>
                                    </p:set>
                                    <p:animEffect transition="in" filter="fade">
                                      <p:cBhvr>
                                        <p:cTn id="32" dur="1000"/>
                                        <p:tgtEl>
                                          <p:spTgt spid="2817"/>
                                        </p:tgtEl>
                                      </p:cBhvr>
                                    </p:animEffect>
                                  </p:childTnLst>
                                </p:cTn>
                              </p:par>
                              <p:par>
                                <p:cTn id="33" presetID="10" presetClass="entr" presetSubtype="0" fill="hold" nodeType="withEffect">
                                  <p:stCondLst>
                                    <p:cond delay="0"/>
                                  </p:stCondLst>
                                  <p:childTnLst>
                                    <p:set>
                                      <p:cBhvr>
                                        <p:cTn id="34" dur="1" fill="hold">
                                          <p:stCondLst>
                                            <p:cond delay="0"/>
                                          </p:stCondLst>
                                        </p:cTn>
                                        <p:tgtEl>
                                          <p:spTgt spid="2818"/>
                                        </p:tgtEl>
                                        <p:attrNameLst>
                                          <p:attrName>style.visibility</p:attrName>
                                        </p:attrNameLst>
                                      </p:cBhvr>
                                      <p:to>
                                        <p:strVal val="visible"/>
                                      </p:to>
                                    </p:set>
                                    <p:animEffect transition="in" filter="fade">
                                      <p:cBhvr>
                                        <p:cTn id="35" dur="1000"/>
                                        <p:tgtEl>
                                          <p:spTgt spid="2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pic>
        <p:nvPicPr>
          <p:cNvPr id="3009" name="Google Shape;3009;p66"/>
          <p:cNvPicPr preferRelativeResize="0"/>
          <p:nvPr/>
        </p:nvPicPr>
        <p:blipFill>
          <a:blip r:embed="rId3">
            <a:alphaModFix/>
          </a:blip>
          <a:stretch>
            <a:fillRect/>
          </a:stretch>
        </p:blipFill>
        <p:spPr>
          <a:xfrm>
            <a:off x="0" y="0"/>
            <a:ext cx="9144000" cy="5326274"/>
          </a:xfrm>
          <a:prstGeom prst="rect">
            <a:avLst/>
          </a:prstGeom>
          <a:noFill/>
          <a:ln>
            <a:noFill/>
          </a:ln>
        </p:spPr>
      </p:pic>
      <p:sp>
        <p:nvSpPr>
          <p:cNvPr id="3010" name="Google Shape;3010;p66"/>
          <p:cNvSpPr txBox="1">
            <a:spLocks noGrp="1"/>
          </p:cNvSpPr>
          <p:nvPr>
            <p:ph type="title"/>
          </p:nvPr>
        </p:nvSpPr>
        <p:spPr>
          <a:xfrm>
            <a:off x="8329250" y="3547975"/>
            <a:ext cx="7335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b="1">
                <a:latin typeface="Caveat"/>
                <a:ea typeface="Caveat"/>
                <a:cs typeface="Caveat"/>
                <a:sym typeface="Caveat"/>
              </a:rPr>
              <a:t>by-</a:t>
            </a:r>
            <a:endParaRPr b="1" dirty="0">
              <a:latin typeface="Caveat"/>
              <a:ea typeface="Caveat"/>
              <a:cs typeface="Caveat"/>
              <a:sym typeface="Caveat"/>
            </a:endParaRPr>
          </a:p>
        </p:txBody>
      </p:sp>
      <p:grpSp>
        <p:nvGrpSpPr>
          <p:cNvPr id="3011" name="Google Shape;3011;p66"/>
          <p:cNvGrpSpPr/>
          <p:nvPr/>
        </p:nvGrpSpPr>
        <p:grpSpPr>
          <a:xfrm>
            <a:off x="5408739" y="-838628"/>
            <a:ext cx="2019176" cy="2019176"/>
            <a:chOff x="1943325" y="-220375"/>
            <a:chExt cx="1298672" cy="1298672"/>
          </a:xfrm>
        </p:grpSpPr>
        <p:sp>
          <p:nvSpPr>
            <p:cNvPr id="3012" name="Google Shape;3012;p6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3" name="Google Shape;3013;p6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4" name="Google Shape;3014;p6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5" name="Google Shape;3015;p6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6" name="Google Shape;3016;p6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7" name="Google Shape;3017;p6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8" name="Google Shape;3018;p6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9" name="Google Shape;3019;p6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0" name="Google Shape;3020;p6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1" name="Google Shape;3021;p6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2" name="Google Shape;3022;p6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3" name="Google Shape;3023;p6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4" name="Google Shape;3024;p6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5" name="Google Shape;3025;p6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6" name="Google Shape;3026;p6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7" name="Google Shape;3027;p6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8" name="Google Shape;3028;p6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9" name="Google Shape;3029;p6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0" name="Google Shape;3030;p6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1" name="Google Shape;3031;p6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2" name="Google Shape;3032;p6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3" name="Google Shape;3033;p6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4" name="Google Shape;3034;p6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5" name="Google Shape;3035;p6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6" name="Google Shape;3036;p6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7" name="Google Shape;3037;p6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8" name="Google Shape;3038;p6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9" name="Google Shape;3039;p6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0" name="Google Shape;3040;p6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1" name="Google Shape;3041;p6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2" name="Google Shape;3042;p6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3" name="Google Shape;3043;p6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4" name="Google Shape;3044;p6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5" name="Google Shape;3045;p6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6" name="Google Shape;3046;p6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7" name="Google Shape;3047;p6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8" name="Google Shape;3048;p6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9" name="Google Shape;3049;p6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0" name="Google Shape;3050;p6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1" name="Google Shape;3051;p6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2" name="Google Shape;3052;p6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3" name="Google Shape;3053;p6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4" name="Google Shape;3054;p6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5" name="Google Shape;3055;p6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6" name="Google Shape;3056;p6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7" name="Google Shape;3057;p6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8" name="Google Shape;3058;p6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9" name="Google Shape;3059;p6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60" name="Google Shape;3060;p66"/>
          <p:cNvSpPr txBox="1"/>
          <p:nvPr/>
        </p:nvSpPr>
        <p:spPr>
          <a:xfrm>
            <a:off x="4695350" y="3877200"/>
            <a:ext cx="4367400" cy="112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700">
                <a:solidFill>
                  <a:schemeClr val="lt1"/>
                </a:solidFill>
                <a:latin typeface="Caveat SemiBold"/>
                <a:ea typeface="Caveat SemiBold"/>
                <a:cs typeface="Caveat SemiBold"/>
                <a:sym typeface="Caveat SemiBold"/>
              </a:rPr>
              <a:t>AYUSHI PAL(22CD3008)</a:t>
            </a:r>
            <a:endParaRPr sz="2700" dirty="0">
              <a:solidFill>
                <a:schemeClr val="lt1"/>
              </a:solidFill>
              <a:latin typeface="Caveat SemiBold"/>
              <a:ea typeface="Caveat SemiBold"/>
              <a:cs typeface="Caveat SemiBold"/>
              <a:sym typeface="Caveat SemiBold"/>
            </a:endParaRPr>
          </a:p>
          <a:p>
            <a:pPr marL="0" lvl="0" indent="0" algn="r" rtl="0">
              <a:spcBef>
                <a:spcPts val="0"/>
              </a:spcBef>
              <a:spcAft>
                <a:spcPts val="0"/>
              </a:spcAft>
              <a:buNone/>
            </a:pPr>
            <a:r>
              <a:rPr lang="en" sz="2700">
                <a:solidFill>
                  <a:schemeClr val="lt1"/>
                </a:solidFill>
                <a:latin typeface="Caveat SemiBold"/>
                <a:ea typeface="Caveat SemiBold"/>
                <a:cs typeface="Caveat SemiBold"/>
                <a:sym typeface="Caveat SemiBold"/>
              </a:rPr>
              <a:t>DEVANSH DUBEY(22CD3010)</a:t>
            </a:r>
            <a:endParaRPr sz="2700" dirty="0">
              <a:solidFill>
                <a:schemeClr val="lt1"/>
              </a:solidFill>
              <a:latin typeface="Caveat SemiBold"/>
              <a:ea typeface="Caveat SemiBold"/>
              <a:cs typeface="Caveat SemiBold"/>
              <a:sym typeface="Caveat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011"/>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3010"/>
                                        </p:tgtEl>
                                        <p:attrNameLst>
                                          <p:attrName>style.visibility</p:attrName>
                                        </p:attrNameLst>
                                      </p:cBhvr>
                                      <p:to>
                                        <p:strVal val="visible"/>
                                      </p:to>
                                    </p:set>
                                    <p:anim calcmode="lin" valueType="num">
                                      <p:cBhvr additive="base">
                                        <p:cTn id="9" dur="1000"/>
                                        <p:tgtEl>
                                          <p:spTgt spid="301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064"/>
        <p:cNvGrpSpPr/>
        <p:nvPr/>
      </p:nvGrpSpPr>
      <p:grpSpPr>
        <a:xfrm>
          <a:off x="0" y="0"/>
          <a:ext cx="0" cy="0"/>
          <a:chOff x="0" y="0"/>
          <a:chExt cx="0" cy="0"/>
        </a:xfrm>
      </p:grpSpPr>
      <p:sp>
        <p:nvSpPr>
          <p:cNvPr id="3065" name="Google Shape;3065;p67"/>
          <p:cNvSpPr txBox="1">
            <a:spLocks noGrp="1"/>
          </p:cNvSpPr>
          <p:nvPr>
            <p:ph type="title"/>
          </p:nvPr>
        </p:nvSpPr>
        <p:spPr>
          <a:xfrm>
            <a:off x="866150" y="1361450"/>
            <a:ext cx="5452200" cy="779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THANK YOU</a:t>
            </a:r>
            <a:endParaRPr dirty="0"/>
          </a:p>
        </p:txBody>
      </p:sp>
      <p:grpSp>
        <p:nvGrpSpPr>
          <p:cNvPr id="3066" name="Google Shape;3066;p67"/>
          <p:cNvGrpSpPr/>
          <p:nvPr/>
        </p:nvGrpSpPr>
        <p:grpSpPr>
          <a:xfrm>
            <a:off x="8366565" y="3429220"/>
            <a:ext cx="1965289" cy="517060"/>
            <a:chOff x="3539975" y="3523525"/>
            <a:chExt cx="745925" cy="196250"/>
          </a:xfrm>
        </p:grpSpPr>
        <p:sp>
          <p:nvSpPr>
            <p:cNvPr id="3067" name="Google Shape;3067;p6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8" name="Google Shape;3068;p6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9" name="Google Shape;3069;p6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0" name="Google Shape;3070;p6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1" name="Google Shape;3071;p6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2" name="Google Shape;3072;p6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3" name="Google Shape;3073;p6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4" name="Google Shape;3074;p6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5" name="Google Shape;3075;p6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6" name="Google Shape;3076;p6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7" name="Google Shape;3077;p6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8" name="Google Shape;3078;p6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9" name="Google Shape;3079;p6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0" name="Google Shape;3080;p6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1" name="Google Shape;3081;p6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2" name="Google Shape;3082;p6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083" name="Google Shape;3083;p67"/>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4" name="Google Shape;3084;p67"/>
          <p:cNvSpPr/>
          <p:nvPr/>
        </p:nvSpPr>
        <p:spPr>
          <a:xfrm>
            <a:off x="5118875" y="34866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085" name="Google Shape;3085;p67"/>
          <p:cNvPicPr preferRelativeResize="0"/>
          <p:nvPr/>
        </p:nvPicPr>
        <p:blipFill>
          <a:blip r:embed="rId3">
            <a:alphaModFix/>
          </a:blip>
          <a:stretch>
            <a:fillRect/>
          </a:stretch>
        </p:blipFill>
        <p:spPr>
          <a:xfrm>
            <a:off x="7164689" y="-802375"/>
            <a:ext cx="2527512" cy="2681250"/>
          </a:xfrm>
          <a:prstGeom prst="rect">
            <a:avLst/>
          </a:prstGeom>
          <a:noFill/>
          <a:ln>
            <a:noFill/>
          </a:ln>
        </p:spPr>
      </p:pic>
      <p:cxnSp>
        <p:nvCxnSpPr>
          <p:cNvPr id="3086" name="Google Shape;3086;p67"/>
          <p:cNvCxnSpPr/>
          <p:nvPr/>
        </p:nvCxnSpPr>
        <p:spPr>
          <a:xfrm rot="10800000" flipH="1">
            <a:off x="943421" y="2284649"/>
            <a:ext cx="4526400" cy="19800"/>
          </a:xfrm>
          <a:prstGeom prst="straightConnector1">
            <a:avLst/>
          </a:prstGeom>
          <a:noFill/>
          <a:ln w="9525" cap="flat" cmpd="sng">
            <a:solidFill>
              <a:schemeClr val="lt1"/>
            </a:solidFill>
            <a:prstDash val="solid"/>
            <a:round/>
            <a:headEnd type="none" w="med" len="med"/>
            <a:tailEnd type="none" w="med" len="med"/>
          </a:ln>
        </p:spPr>
      </p:cxnSp>
      <p:pic>
        <p:nvPicPr>
          <p:cNvPr id="3087" name="Google Shape;3087;p67"/>
          <p:cNvPicPr preferRelativeResize="0"/>
          <p:nvPr/>
        </p:nvPicPr>
        <p:blipFill>
          <a:blip r:embed="rId4">
            <a:alphaModFix/>
          </a:blip>
          <a:stretch>
            <a:fillRect/>
          </a:stretch>
        </p:blipFill>
        <p:spPr>
          <a:xfrm>
            <a:off x="866151" y="2758126"/>
            <a:ext cx="3829325" cy="21540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065"/>
                                        </p:tgtEl>
                                        <p:attrNameLst>
                                          <p:attrName>style.visibility</p:attrName>
                                        </p:attrNameLst>
                                      </p:cBhvr>
                                      <p:to>
                                        <p:strVal val="visible"/>
                                      </p:to>
                                    </p:set>
                                    <p:anim calcmode="lin" valueType="num">
                                      <p:cBhvr additive="base">
                                        <p:cTn id="7" dur="1000"/>
                                        <p:tgtEl>
                                          <p:spTgt spid="3065"/>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3086"/>
                                        </p:tgtEl>
                                        <p:attrNameLst>
                                          <p:attrName>style.visibility</p:attrName>
                                        </p:attrNameLst>
                                      </p:cBhvr>
                                      <p:to>
                                        <p:strVal val="visible"/>
                                      </p:to>
                                    </p:set>
                                    <p:anim calcmode="lin" valueType="num">
                                      <p:cBhvr additive="base">
                                        <p:cTn id="10" dur="1000"/>
                                        <p:tgtEl>
                                          <p:spTgt spid="3086"/>
                                        </p:tgtEl>
                                        <p:attrNameLst>
                                          <p:attrName>ppt_x</p:attrName>
                                        </p:attrNameLst>
                                      </p:cBhvr>
                                      <p:tavLst>
                                        <p:tav tm="0">
                                          <p:val>
                                            <p:strVal val="#ppt_x-1"/>
                                          </p:val>
                                        </p:tav>
                                        <p:tav tm="100000">
                                          <p:val>
                                            <p:strVal val="#ppt_x"/>
                                          </p:val>
                                        </p:tav>
                                      </p:tavLst>
                                    </p:anim>
                                  </p:childTnLst>
                                </p:cTn>
                              </p:par>
                              <p:par>
                                <p:cTn id="11" presetID="23" presetClass="entr" presetSubtype="16" fill="hold" nodeType="withEffect">
                                  <p:stCondLst>
                                    <p:cond delay="0"/>
                                  </p:stCondLst>
                                  <p:childTnLst>
                                    <p:set>
                                      <p:cBhvr>
                                        <p:cTn id="12" dur="1" fill="hold">
                                          <p:stCondLst>
                                            <p:cond delay="0"/>
                                          </p:stCondLst>
                                        </p:cTn>
                                        <p:tgtEl>
                                          <p:spTgt spid="3084"/>
                                        </p:tgtEl>
                                        <p:attrNameLst>
                                          <p:attrName>style.visibility</p:attrName>
                                        </p:attrNameLst>
                                      </p:cBhvr>
                                      <p:to>
                                        <p:strVal val="visible"/>
                                      </p:to>
                                    </p:set>
                                    <p:anim calcmode="lin" valueType="num">
                                      <p:cBhvr additive="base">
                                        <p:cTn id="13" dur="1000"/>
                                        <p:tgtEl>
                                          <p:spTgt spid="3084"/>
                                        </p:tgtEl>
                                        <p:attrNameLst>
                                          <p:attrName>ppt_w</p:attrName>
                                        </p:attrNameLst>
                                      </p:cBhvr>
                                      <p:tavLst>
                                        <p:tav tm="0">
                                          <p:val>
                                            <p:strVal val="0"/>
                                          </p:val>
                                        </p:tav>
                                        <p:tav tm="100000">
                                          <p:val>
                                            <p:strVal val="#ppt_w"/>
                                          </p:val>
                                        </p:tav>
                                      </p:tavLst>
                                    </p:anim>
                                    <p:anim calcmode="lin" valueType="num">
                                      <p:cBhvr additive="base">
                                        <p:cTn id="14" dur="1000"/>
                                        <p:tgtEl>
                                          <p:spTgt spid="3084"/>
                                        </p:tgtEl>
                                        <p:attrNameLst>
                                          <p:attrName>ppt_h</p:attrName>
                                        </p:attrNameLst>
                                      </p:cBhvr>
                                      <p:tavLst>
                                        <p:tav tm="0">
                                          <p:val>
                                            <p:strVal val="0"/>
                                          </p:val>
                                        </p:tav>
                                        <p:tav tm="100000">
                                          <p:val>
                                            <p:strVal val="#ppt_h"/>
                                          </p:val>
                                        </p:tav>
                                      </p:tavLst>
                                    </p:anim>
                                  </p:childTnLst>
                                </p:cTn>
                              </p:par>
                              <p:par>
                                <p:cTn id="15" presetID="8" presetClass="emph" presetSubtype="0" fill="hold" nodeType="withEffect">
                                  <p:stCondLst>
                                    <p:cond delay="0"/>
                                  </p:stCondLst>
                                  <p:childTnLst>
                                    <p:animRot by="-21600000">
                                      <p:cBhvr>
                                        <p:cTn id="16" dur="1000" fill="hold"/>
                                        <p:tgtEl>
                                          <p:spTgt spid="3083"/>
                                        </p:tgtEl>
                                        <p:attrNameLst>
                                          <p:attrName>r</p:attrName>
                                        </p:attrNameLst>
                                      </p:cBhvr>
                                    </p:animRot>
                                  </p:childTnLst>
                                </p:cTn>
                              </p:par>
                              <p:par>
                                <p:cTn id="17" presetID="2" presetClass="entr" presetSubtype="1" fill="hold" nodeType="withEffect">
                                  <p:stCondLst>
                                    <p:cond delay="0"/>
                                  </p:stCondLst>
                                  <p:childTnLst>
                                    <p:set>
                                      <p:cBhvr>
                                        <p:cTn id="18" dur="1" fill="hold">
                                          <p:stCondLst>
                                            <p:cond delay="0"/>
                                          </p:stCondLst>
                                        </p:cTn>
                                        <p:tgtEl>
                                          <p:spTgt spid="3085"/>
                                        </p:tgtEl>
                                        <p:attrNameLst>
                                          <p:attrName>style.visibility</p:attrName>
                                        </p:attrNameLst>
                                      </p:cBhvr>
                                      <p:to>
                                        <p:strVal val="visible"/>
                                      </p:to>
                                    </p:set>
                                    <p:anim calcmode="lin" valueType="num">
                                      <p:cBhvr additive="base">
                                        <p:cTn id="19" dur="1000"/>
                                        <p:tgtEl>
                                          <p:spTgt spid="3085"/>
                                        </p:tgtEl>
                                        <p:attrNameLst>
                                          <p:attrName>ppt_y</p:attrName>
                                        </p:attrNameLst>
                                      </p:cBhvr>
                                      <p:tavLst>
                                        <p:tav tm="0">
                                          <p:val>
                                            <p:strVal val="#ppt_y-1"/>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3066"/>
                                        </p:tgtEl>
                                        <p:attrNameLst>
                                          <p:attrName>style.visibility</p:attrName>
                                        </p:attrNameLst>
                                      </p:cBhvr>
                                      <p:to>
                                        <p:strVal val="visible"/>
                                      </p:to>
                                    </p:set>
                                    <p:anim calcmode="lin" valueType="num">
                                      <p:cBhvr additive="base">
                                        <p:cTn id="22" dur="1000"/>
                                        <p:tgtEl>
                                          <p:spTgt spid="306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2"/>
        <p:cNvGrpSpPr/>
        <p:nvPr/>
      </p:nvGrpSpPr>
      <p:grpSpPr>
        <a:xfrm>
          <a:off x="0" y="0"/>
          <a:ext cx="0" cy="0"/>
          <a:chOff x="0" y="0"/>
          <a:chExt cx="0" cy="0"/>
        </a:xfrm>
      </p:grpSpPr>
      <p:sp>
        <p:nvSpPr>
          <p:cNvPr id="2823" name="Google Shape;2823;p60"/>
          <p:cNvSpPr txBox="1">
            <a:spLocks noGrp="1"/>
          </p:cNvSpPr>
          <p:nvPr>
            <p:ph type="title"/>
          </p:nvPr>
        </p:nvSpPr>
        <p:spPr>
          <a:xfrm>
            <a:off x="4963950" y="1329750"/>
            <a:ext cx="3396300" cy="371700"/>
          </a:xfrm>
          <a:prstGeom prst="rect">
            <a:avLst/>
          </a:prstGeom>
        </p:spPr>
        <p:txBody>
          <a:bodyPr spcFirstLastPara="1" wrap="square" lIns="91425" tIns="0" rIns="155425" bIns="91425" anchor="t" anchorCtr="0">
            <a:noAutofit/>
          </a:bodyPr>
          <a:lstStyle/>
          <a:p>
            <a:pPr marL="0" lvl="0" indent="0" algn="r" rtl="0">
              <a:spcBef>
                <a:spcPts val="0"/>
              </a:spcBef>
              <a:spcAft>
                <a:spcPts val="0"/>
              </a:spcAft>
              <a:buNone/>
            </a:pPr>
            <a:r>
              <a:rPr lang="en"/>
              <a:t>NOW</a:t>
            </a:r>
            <a:endParaRPr dirty="0"/>
          </a:p>
        </p:txBody>
      </p:sp>
      <p:sp>
        <p:nvSpPr>
          <p:cNvPr id="2824" name="Google Shape;2824;p60"/>
          <p:cNvSpPr txBox="1">
            <a:spLocks noGrp="1"/>
          </p:cNvSpPr>
          <p:nvPr>
            <p:ph type="subTitle" idx="1"/>
          </p:nvPr>
        </p:nvSpPr>
        <p:spPr>
          <a:xfrm>
            <a:off x="4963950" y="1786625"/>
            <a:ext cx="3396300" cy="2309700"/>
          </a:xfrm>
          <a:prstGeom prst="rect">
            <a:avLst/>
          </a:prstGeom>
        </p:spPr>
        <p:txBody>
          <a:bodyPr spcFirstLastPara="1" wrap="square" lIns="91425" tIns="91425" rIns="155425" bIns="91425" anchor="t" anchorCtr="0">
            <a:noAutofit/>
          </a:bodyPr>
          <a:lstStyle/>
          <a:p>
            <a:pPr marL="0" lvl="0" indent="0" algn="r" rtl="0">
              <a:spcBef>
                <a:spcPts val="0"/>
              </a:spcBef>
              <a:spcAft>
                <a:spcPts val="0"/>
              </a:spcAft>
              <a:buNone/>
            </a:pPr>
            <a:r>
              <a:rPr lang="en"/>
              <a:t>We will show each year stats of each country performance in olympics.</a:t>
            </a:r>
            <a:endParaRPr dirty="0"/>
          </a:p>
          <a:p>
            <a:pPr marL="0" lvl="0" indent="0" algn="r" rtl="0">
              <a:spcBef>
                <a:spcPts val="0"/>
              </a:spcBef>
              <a:spcAft>
                <a:spcPts val="0"/>
              </a:spcAft>
              <a:buNone/>
            </a:pPr>
            <a:r>
              <a:rPr lang="en"/>
              <a:t>Also we will represent each country individual data of how many medals they got and in which sport.</a:t>
            </a:r>
            <a:endParaRPr dirty="0"/>
          </a:p>
          <a:p>
            <a:pPr marL="0" lvl="0" indent="0" algn="r" rtl="0">
              <a:spcBef>
                <a:spcPts val="0"/>
              </a:spcBef>
              <a:spcAft>
                <a:spcPts val="0"/>
              </a:spcAft>
              <a:buNone/>
            </a:pPr>
            <a:r>
              <a:rPr lang="en"/>
              <a:t>In addition, each sports individual data cal also be smoothly taken from this project.</a:t>
            </a:r>
            <a:endParaRPr dirty="0"/>
          </a:p>
          <a:p>
            <a:pPr marL="0" lvl="0" indent="0" algn="r" rtl="0">
              <a:spcBef>
                <a:spcPts val="0"/>
              </a:spcBef>
              <a:spcAft>
                <a:spcPts val="0"/>
              </a:spcAft>
              <a:buNone/>
            </a:pPr>
            <a:endParaRPr dirty="0"/>
          </a:p>
        </p:txBody>
      </p:sp>
      <p:pic>
        <p:nvPicPr>
          <p:cNvPr id="2825" name="Google Shape;2825;p60"/>
          <p:cNvPicPr preferRelativeResize="0"/>
          <p:nvPr/>
        </p:nvPicPr>
        <p:blipFill rotWithShape="1">
          <a:blip r:embed="rId3">
            <a:alphaModFix/>
          </a:blip>
          <a:srcRect l="33866" t="9616" r="7804"/>
          <a:stretch/>
        </p:blipFill>
        <p:spPr>
          <a:xfrm>
            <a:off x="1097141" y="1047175"/>
            <a:ext cx="3077012" cy="3049149"/>
          </a:xfrm>
          <a:prstGeom prst="rect">
            <a:avLst/>
          </a:prstGeom>
          <a:noFill/>
          <a:ln w="9525" cap="flat" cmpd="sng">
            <a:solidFill>
              <a:schemeClr val="dk2"/>
            </a:solidFill>
            <a:prstDash val="solid"/>
            <a:round/>
            <a:headEnd type="none" w="sm" len="sm"/>
            <a:tailEnd type="none" w="sm" len="sm"/>
          </a:ln>
        </p:spPr>
      </p:pic>
      <p:sp>
        <p:nvSpPr>
          <p:cNvPr id="2826" name="Google Shape;2826;p60"/>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7" name="Google Shape;2827;p60"/>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8" name="Google Shape;2828;p60">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9" name="Google Shape;2829;p60">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0" name="Google Shape;2830;p60">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825"/>
                                        </p:tgtEl>
                                        <p:attrNameLst>
                                          <p:attrName>style.visibility</p:attrName>
                                        </p:attrNameLst>
                                      </p:cBhvr>
                                      <p:to>
                                        <p:strVal val="visible"/>
                                      </p:to>
                                    </p:set>
                                    <p:anim calcmode="lin" valueType="num">
                                      <p:cBhvr additive="base">
                                        <p:cTn id="7" dur="1000"/>
                                        <p:tgtEl>
                                          <p:spTgt spid="282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823"/>
                                        </p:tgtEl>
                                        <p:attrNameLst>
                                          <p:attrName>style.visibility</p:attrName>
                                        </p:attrNameLst>
                                      </p:cBhvr>
                                      <p:to>
                                        <p:strVal val="visible"/>
                                      </p:to>
                                    </p:set>
                                    <p:anim calcmode="lin" valueType="num">
                                      <p:cBhvr additive="base">
                                        <p:cTn id="10" dur="1000"/>
                                        <p:tgtEl>
                                          <p:spTgt spid="2823"/>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2824"/>
                                        </p:tgtEl>
                                        <p:attrNameLst>
                                          <p:attrName>style.visibility</p:attrName>
                                        </p:attrNameLst>
                                      </p:cBhvr>
                                      <p:to>
                                        <p:strVal val="visible"/>
                                      </p:to>
                                    </p:set>
                                    <p:animEffect transition="in" filter="fade">
                                      <p:cBhvr>
                                        <p:cTn id="13" dur="1000"/>
                                        <p:tgtEl>
                                          <p:spTgt spid="2824"/>
                                        </p:tgtEl>
                                      </p:cBhvr>
                                    </p:animEffect>
                                  </p:childTnLst>
                                </p:cTn>
                              </p:par>
                              <p:par>
                                <p:cTn id="14" presetID="10" presetClass="entr" presetSubtype="0" fill="hold" nodeType="withEffect">
                                  <p:stCondLst>
                                    <p:cond delay="0"/>
                                  </p:stCondLst>
                                  <p:childTnLst>
                                    <p:set>
                                      <p:cBhvr>
                                        <p:cTn id="15" dur="1" fill="hold">
                                          <p:stCondLst>
                                            <p:cond delay="0"/>
                                          </p:stCondLst>
                                        </p:cTn>
                                        <p:tgtEl>
                                          <p:spTgt spid="2828"/>
                                        </p:tgtEl>
                                        <p:attrNameLst>
                                          <p:attrName>style.visibility</p:attrName>
                                        </p:attrNameLst>
                                      </p:cBhvr>
                                      <p:to>
                                        <p:strVal val="visible"/>
                                      </p:to>
                                    </p:set>
                                    <p:animEffect transition="in" filter="fade">
                                      <p:cBhvr>
                                        <p:cTn id="16" dur="1000"/>
                                        <p:tgtEl>
                                          <p:spTgt spid="2828"/>
                                        </p:tgtEl>
                                      </p:cBhvr>
                                    </p:animEffect>
                                  </p:childTnLst>
                                </p:cTn>
                              </p:par>
                              <p:par>
                                <p:cTn id="17" presetID="10" presetClass="entr" presetSubtype="0" fill="hold" nodeType="withEffect">
                                  <p:stCondLst>
                                    <p:cond delay="0"/>
                                  </p:stCondLst>
                                  <p:childTnLst>
                                    <p:set>
                                      <p:cBhvr>
                                        <p:cTn id="18" dur="1" fill="hold">
                                          <p:stCondLst>
                                            <p:cond delay="0"/>
                                          </p:stCondLst>
                                        </p:cTn>
                                        <p:tgtEl>
                                          <p:spTgt spid="2826"/>
                                        </p:tgtEl>
                                        <p:attrNameLst>
                                          <p:attrName>style.visibility</p:attrName>
                                        </p:attrNameLst>
                                      </p:cBhvr>
                                      <p:to>
                                        <p:strVal val="visible"/>
                                      </p:to>
                                    </p:set>
                                    <p:animEffect transition="in" filter="fade">
                                      <p:cBhvr>
                                        <p:cTn id="19" dur="1000"/>
                                        <p:tgtEl>
                                          <p:spTgt spid="2826"/>
                                        </p:tgtEl>
                                      </p:cBhvr>
                                    </p:animEffect>
                                  </p:childTnLst>
                                </p:cTn>
                              </p:par>
                              <p:par>
                                <p:cTn id="20" presetID="10" presetClass="entr" presetSubtype="0" fill="hold" nodeType="withEffect">
                                  <p:stCondLst>
                                    <p:cond delay="0"/>
                                  </p:stCondLst>
                                  <p:childTnLst>
                                    <p:set>
                                      <p:cBhvr>
                                        <p:cTn id="21" dur="1" fill="hold">
                                          <p:stCondLst>
                                            <p:cond delay="0"/>
                                          </p:stCondLst>
                                        </p:cTn>
                                        <p:tgtEl>
                                          <p:spTgt spid="2827"/>
                                        </p:tgtEl>
                                        <p:attrNameLst>
                                          <p:attrName>style.visibility</p:attrName>
                                        </p:attrNameLst>
                                      </p:cBhvr>
                                      <p:to>
                                        <p:strVal val="visible"/>
                                      </p:to>
                                    </p:set>
                                    <p:animEffect transition="in" filter="fade">
                                      <p:cBhvr>
                                        <p:cTn id="22" dur="1000"/>
                                        <p:tgtEl>
                                          <p:spTgt spid="2827"/>
                                        </p:tgtEl>
                                      </p:cBhvr>
                                    </p:animEffect>
                                  </p:childTnLst>
                                </p:cTn>
                              </p:par>
                              <p:par>
                                <p:cTn id="23" presetID="10" presetClass="entr" presetSubtype="0" fill="hold" nodeType="withEffect">
                                  <p:stCondLst>
                                    <p:cond delay="0"/>
                                  </p:stCondLst>
                                  <p:childTnLst>
                                    <p:set>
                                      <p:cBhvr>
                                        <p:cTn id="24" dur="1" fill="hold">
                                          <p:stCondLst>
                                            <p:cond delay="0"/>
                                          </p:stCondLst>
                                        </p:cTn>
                                        <p:tgtEl>
                                          <p:spTgt spid="2828"/>
                                        </p:tgtEl>
                                        <p:attrNameLst>
                                          <p:attrName>style.visibility</p:attrName>
                                        </p:attrNameLst>
                                      </p:cBhvr>
                                      <p:to>
                                        <p:strVal val="visible"/>
                                      </p:to>
                                    </p:set>
                                    <p:animEffect transition="in" filter="fade">
                                      <p:cBhvr>
                                        <p:cTn id="25" dur="1000"/>
                                        <p:tgtEl>
                                          <p:spTgt spid="2828"/>
                                        </p:tgtEl>
                                      </p:cBhvr>
                                    </p:animEffect>
                                  </p:childTnLst>
                                </p:cTn>
                              </p:par>
                              <p:par>
                                <p:cTn id="26" presetID="10" presetClass="entr" presetSubtype="0" fill="hold" nodeType="withEffect">
                                  <p:stCondLst>
                                    <p:cond delay="0"/>
                                  </p:stCondLst>
                                  <p:childTnLst>
                                    <p:set>
                                      <p:cBhvr>
                                        <p:cTn id="27" dur="1" fill="hold">
                                          <p:stCondLst>
                                            <p:cond delay="0"/>
                                          </p:stCondLst>
                                        </p:cTn>
                                        <p:tgtEl>
                                          <p:spTgt spid="2829"/>
                                        </p:tgtEl>
                                        <p:attrNameLst>
                                          <p:attrName>style.visibility</p:attrName>
                                        </p:attrNameLst>
                                      </p:cBhvr>
                                      <p:to>
                                        <p:strVal val="visible"/>
                                      </p:to>
                                    </p:set>
                                    <p:animEffect transition="in" filter="fade">
                                      <p:cBhvr>
                                        <p:cTn id="28" dur="1000"/>
                                        <p:tgtEl>
                                          <p:spTgt spid="2829"/>
                                        </p:tgtEl>
                                      </p:cBhvr>
                                    </p:animEffect>
                                  </p:childTnLst>
                                </p:cTn>
                              </p:par>
                              <p:par>
                                <p:cTn id="29" presetID="10" presetClass="entr" presetSubtype="0" fill="hold" nodeType="withEffect">
                                  <p:stCondLst>
                                    <p:cond delay="0"/>
                                  </p:stCondLst>
                                  <p:childTnLst>
                                    <p:set>
                                      <p:cBhvr>
                                        <p:cTn id="30" dur="1" fill="hold">
                                          <p:stCondLst>
                                            <p:cond delay="0"/>
                                          </p:stCondLst>
                                        </p:cTn>
                                        <p:tgtEl>
                                          <p:spTgt spid="2830"/>
                                        </p:tgtEl>
                                        <p:attrNameLst>
                                          <p:attrName>style.visibility</p:attrName>
                                        </p:attrNameLst>
                                      </p:cBhvr>
                                      <p:to>
                                        <p:strVal val="visible"/>
                                      </p:to>
                                    </p:set>
                                    <p:animEffect transition="in" filter="fade">
                                      <p:cBhvr>
                                        <p:cTn id="31" dur="1000"/>
                                        <p:tgtEl>
                                          <p:spTgt spid="2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4"/>
        <p:cNvGrpSpPr/>
        <p:nvPr/>
      </p:nvGrpSpPr>
      <p:grpSpPr>
        <a:xfrm>
          <a:off x="0" y="0"/>
          <a:ext cx="0" cy="0"/>
          <a:chOff x="0" y="0"/>
          <a:chExt cx="0" cy="0"/>
        </a:xfrm>
      </p:grpSpPr>
      <p:sp>
        <p:nvSpPr>
          <p:cNvPr id="2835" name="Google Shape;2835;p61"/>
          <p:cNvSpPr txBox="1">
            <a:spLocks noGrp="1"/>
          </p:cNvSpPr>
          <p:nvPr>
            <p:ph type="title"/>
          </p:nvPr>
        </p:nvSpPr>
        <p:spPr>
          <a:xfrm>
            <a:off x="783900" y="1616950"/>
            <a:ext cx="3396000" cy="2257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And that too with visual representation of every set of sorted data.</a:t>
            </a:r>
            <a:endParaRPr dirty="0"/>
          </a:p>
        </p:txBody>
      </p:sp>
      <p:pic>
        <p:nvPicPr>
          <p:cNvPr id="2836" name="Google Shape;2836;p61"/>
          <p:cNvPicPr preferRelativeResize="0"/>
          <p:nvPr/>
        </p:nvPicPr>
        <p:blipFill rotWithShape="1">
          <a:blip r:embed="rId3">
            <a:alphaModFix/>
          </a:blip>
          <a:srcRect l="22899" r="22899"/>
          <a:stretch/>
        </p:blipFill>
        <p:spPr>
          <a:xfrm>
            <a:off x="4464650" y="822450"/>
            <a:ext cx="4679350" cy="3273875"/>
          </a:xfrm>
          <a:prstGeom prst="rect">
            <a:avLst/>
          </a:prstGeom>
          <a:noFill/>
          <a:ln w="9525" cap="flat" cmpd="sng">
            <a:solidFill>
              <a:schemeClr val="dk2"/>
            </a:solidFill>
            <a:prstDash val="solid"/>
            <a:round/>
            <a:headEnd type="none" w="sm" len="sm"/>
            <a:tailEnd type="none" w="sm" len="sm"/>
          </a:ln>
        </p:spPr>
      </p:pic>
      <p:sp>
        <p:nvSpPr>
          <p:cNvPr id="2837" name="Google Shape;2837;p6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8" name="Google Shape;2838;p6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9" name="Google Shape;2839;p61">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0" name="Google Shape;2840;p6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1" name="Google Shape;2841;p6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836"/>
                                        </p:tgtEl>
                                        <p:attrNameLst>
                                          <p:attrName>style.visibility</p:attrName>
                                        </p:attrNameLst>
                                      </p:cBhvr>
                                      <p:to>
                                        <p:strVal val="visible"/>
                                      </p:to>
                                    </p:set>
                                    <p:anim calcmode="lin" valueType="num">
                                      <p:cBhvr additive="base">
                                        <p:cTn id="7" dur="1000"/>
                                        <p:tgtEl>
                                          <p:spTgt spid="283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835"/>
                                        </p:tgtEl>
                                        <p:attrNameLst>
                                          <p:attrName>style.visibility</p:attrName>
                                        </p:attrNameLst>
                                      </p:cBhvr>
                                      <p:to>
                                        <p:strVal val="visible"/>
                                      </p:to>
                                    </p:set>
                                    <p:anim calcmode="lin" valueType="num">
                                      <p:cBhvr additive="base">
                                        <p:cTn id="10" dur="1000"/>
                                        <p:tgtEl>
                                          <p:spTgt spid="2835"/>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2837"/>
                                        </p:tgtEl>
                                        <p:attrNameLst>
                                          <p:attrName>style.visibility</p:attrName>
                                        </p:attrNameLst>
                                      </p:cBhvr>
                                      <p:to>
                                        <p:strVal val="visible"/>
                                      </p:to>
                                    </p:set>
                                    <p:animEffect transition="in" filter="fade">
                                      <p:cBhvr>
                                        <p:cTn id="13" dur="1000"/>
                                        <p:tgtEl>
                                          <p:spTgt spid="2837"/>
                                        </p:tgtEl>
                                      </p:cBhvr>
                                    </p:animEffect>
                                  </p:childTnLst>
                                </p:cTn>
                              </p:par>
                              <p:par>
                                <p:cTn id="14" presetID="10" presetClass="entr" presetSubtype="0" fill="hold" nodeType="withEffect">
                                  <p:stCondLst>
                                    <p:cond delay="0"/>
                                  </p:stCondLst>
                                  <p:childTnLst>
                                    <p:set>
                                      <p:cBhvr>
                                        <p:cTn id="15" dur="1" fill="hold">
                                          <p:stCondLst>
                                            <p:cond delay="0"/>
                                          </p:stCondLst>
                                        </p:cTn>
                                        <p:tgtEl>
                                          <p:spTgt spid="2838"/>
                                        </p:tgtEl>
                                        <p:attrNameLst>
                                          <p:attrName>style.visibility</p:attrName>
                                        </p:attrNameLst>
                                      </p:cBhvr>
                                      <p:to>
                                        <p:strVal val="visible"/>
                                      </p:to>
                                    </p:set>
                                    <p:animEffect transition="in" filter="fade">
                                      <p:cBhvr>
                                        <p:cTn id="16" dur="1000"/>
                                        <p:tgtEl>
                                          <p:spTgt spid="2838"/>
                                        </p:tgtEl>
                                      </p:cBhvr>
                                    </p:animEffect>
                                  </p:childTnLst>
                                </p:cTn>
                              </p:par>
                              <p:par>
                                <p:cTn id="17" presetID="10" presetClass="entr" presetSubtype="0" fill="hold" nodeType="withEffect">
                                  <p:stCondLst>
                                    <p:cond delay="0"/>
                                  </p:stCondLst>
                                  <p:childTnLst>
                                    <p:set>
                                      <p:cBhvr>
                                        <p:cTn id="18" dur="1" fill="hold">
                                          <p:stCondLst>
                                            <p:cond delay="0"/>
                                          </p:stCondLst>
                                        </p:cTn>
                                        <p:tgtEl>
                                          <p:spTgt spid="2839"/>
                                        </p:tgtEl>
                                        <p:attrNameLst>
                                          <p:attrName>style.visibility</p:attrName>
                                        </p:attrNameLst>
                                      </p:cBhvr>
                                      <p:to>
                                        <p:strVal val="visible"/>
                                      </p:to>
                                    </p:set>
                                    <p:animEffect transition="in" filter="fade">
                                      <p:cBhvr>
                                        <p:cTn id="19" dur="1000"/>
                                        <p:tgtEl>
                                          <p:spTgt spid="2839"/>
                                        </p:tgtEl>
                                      </p:cBhvr>
                                    </p:animEffect>
                                  </p:childTnLst>
                                </p:cTn>
                              </p:par>
                              <p:par>
                                <p:cTn id="20" presetID="10" presetClass="entr" presetSubtype="0" fill="hold" nodeType="withEffect">
                                  <p:stCondLst>
                                    <p:cond delay="0"/>
                                  </p:stCondLst>
                                  <p:childTnLst>
                                    <p:set>
                                      <p:cBhvr>
                                        <p:cTn id="21" dur="1" fill="hold">
                                          <p:stCondLst>
                                            <p:cond delay="0"/>
                                          </p:stCondLst>
                                        </p:cTn>
                                        <p:tgtEl>
                                          <p:spTgt spid="2840"/>
                                        </p:tgtEl>
                                        <p:attrNameLst>
                                          <p:attrName>style.visibility</p:attrName>
                                        </p:attrNameLst>
                                      </p:cBhvr>
                                      <p:to>
                                        <p:strVal val="visible"/>
                                      </p:to>
                                    </p:set>
                                    <p:animEffect transition="in" filter="fade">
                                      <p:cBhvr>
                                        <p:cTn id="22" dur="1000"/>
                                        <p:tgtEl>
                                          <p:spTgt spid="2840"/>
                                        </p:tgtEl>
                                      </p:cBhvr>
                                    </p:animEffect>
                                  </p:childTnLst>
                                </p:cTn>
                              </p:par>
                              <p:par>
                                <p:cTn id="23" presetID="10" presetClass="entr" presetSubtype="0" fill="hold" nodeType="withEffect">
                                  <p:stCondLst>
                                    <p:cond delay="0"/>
                                  </p:stCondLst>
                                  <p:childTnLst>
                                    <p:set>
                                      <p:cBhvr>
                                        <p:cTn id="24" dur="1" fill="hold">
                                          <p:stCondLst>
                                            <p:cond delay="0"/>
                                          </p:stCondLst>
                                        </p:cTn>
                                        <p:tgtEl>
                                          <p:spTgt spid="2841"/>
                                        </p:tgtEl>
                                        <p:attrNameLst>
                                          <p:attrName>style.visibility</p:attrName>
                                        </p:attrNameLst>
                                      </p:cBhvr>
                                      <p:to>
                                        <p:strVal val="visible"/>
                                      </p:to>
                                    </p:set>
                                    <p:animEffect transition="in" filter="fade">
                                      <p:cBhvr>
                                        <p:cTn id="25" dur="1000"/>
                                        <p:tgtEl>
                                          <p:spTgt spid="28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ta Science Project Proposal XL by Slidesgo">
  <a:themeElements>
    <a:clrScheme name="Simple Light">
      <a:dk1>
        <a:srgbClr val="0E0E0E"/>
      </a:dk1>
      <a:lt1>
        <a:srgbClr val="FFFFFF"/>
      </a:lt1>
      <a:dk2>
        <a:srgbClr val="72F49A"/>
      </a:dk2>
      <a:lt2>
        <a:srgbClr val="47A5F3"/>
      </a:lt2>
      <a:accent1>
        <a:srgbClr val="F341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eb073ab-5be8-4dea-9a0e-76b84a9f8d4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FD2AE43286F114FABD189F7320D3957" ma:contentTypeVersion="11" ma:contentTypeDescription="Create a new document." ma:contentTypeScope="" ma:versionID="94af12f7d8daf51f1a832336ebe8bad7">
  <xsd:schema xmlns:xsd="http://www.w3.org/2001/XMLSchema" xmlns:xs="http://www.w3.org/2001/XMLSchema" xmlns:p="http://schemas.microsoft.com/office/2006/metadata/properties" xmlns:ns3="9eb073ab-5be8-4dea-9a0e-76b84a9f8d4e" xmlns:ns4="6035ea53-3bd3-4bf3-9cfa-b1f2f9f83780" targetNamespace="http://schemas.microsoft.com/office/2006/metadata/properties" ma:root="true" ma:fieldsID="bbeafec9b4930dbd22542083b18cde73" ns3:_="" ns4:_="">
    <xsd:import namespace="9eb073ab-5be8-4dea-9a0e-76b84a9f8d4e"/>
    <xsd:import namespace="6035ea53-3bd3-4bf3-9cfa-b1f2f9f83780"/>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b073ab-5be8-4dea-9a0e-76b84a9f8d4e"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35ea53-3bd3-4bf3-9cfa-b1f2f9f83780"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45C8CC7-011E-491D-B553-B14B82FCFAA1}">
  <ds:schemaRefs>
    <ds:schemaRef ds:uri="6035ea53-3bd3-4bf3-9cfa-b1f2f9f83780"/>
    <ds:schemaRef ds:uri="http://purl.org/dc/elements/1.1/"/>
    <ds:schemaRef ds:uri="http://www.w3.org/XML/1998/namespace"/>
    <ds:schemaRef ds:uri="9eb073ab-5be8-4dea-9a0e-76b84a9f8d4e"/>
    <ds:schemaRef ds:uri="http://schemas.microsoft.com/office/2006/documentManagement/types"/>
    <ds:schemaRef ds:uri="http://schemas.microsoft.com/office/2006/metadata/properties"/>
    <ds:schemaRef ds:uri="http://purl.org/dc/dcmitype/"/>
    <ds:schemaRef ds:uri="http://purl.org/dc/term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0C4D87D3-9488-4789-8EC6-84D8A5BD62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b073ab-5be8-4dea-9a0e-76b84a9f8d4e"/>
    <ds:schemaRef ds:uri="6035ea53-3bd3-4bf3-9cfa-b1f2f9f837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F46D61-00B5-410C-9E49-670A5A9799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158</TotalTime>
  <Words>1530</Words>
  <Application>Microsoft Office PowerPoint</Application>
  <PresentationFormat>On-screen Show (16:9)</PresentationFormat>
  <Paragraphs>192</Paragraphs>
  <Slides>71</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Bahnschrift SemiBold Condensed</vt:lpstr>
      <vt:lpstr>Caveat</vt:lpstr>
      <vt:lpstr>Lexend</vt:lpstr>
      <vt:lpstr>Caveat SemiBold</vt:lpstr>
      <vt:lpstr>Bai Jamjuree</vt:lpstr>
      <vt:lpstr>Anaheim</vt:lpstr>
      <vt:lpstr>Aldrich</vt:lpstr>
      <vt:lpstr>Arial</vt:lpstr>
      <vt:lpstr>Data Science Project Proposal XL by Slidesgo</vt:lpstr>
      <vt:lpstr>DATA HANDLING AND VISUALISATION Project Proposal</vt:lpstr>
      <vt:lpstr>IN THIS DOCUMENT</vt:lpstr>
      <vt:lpstr>ACKNOWLEDGEMENT</vt:lpstr>
      <vt:lpstr>About the project </vt:lpstr>
      <vt:lpstr>WHAT WE ARE WORKING ON</vt:lpstr>
      <vt:lpstr>ABOUT THE PROJECT</vt:lpstr>
      <vt:lpstr>PROJECT ARCHITECTURE</vt:lpstr>
      <vt:lpstr>NOW</vt:lpstr>
      <vt:lpstr>And that too with visual representation of every set of sorted data.</vt:lpstr>
      <vt:lpstr>AIM:</vt:lpstr>
      <vt:lpstr>PROJECT GOALS</vt:lpstr>
      <vt:lpstr>Major requirements </vt:lpstr>
      <vt:lpstr>MAJOR REQUIREMENTS</vt:lpstr>
      <vt:lpstr>Week 2 Update</vt:lpstr>
      <vt:lpstr>1</vt:lpstr>
      <vt:lpstr>Important</vt:lpstr>
      <vt:lpstr>Maximum participation by country</vt:lpstr>
      <vt:lpstr>Plotting the graph</vt:lpstr>
      <vt:lpstr>PowerPoint Presentation</vt:lpstr>
      <vt:lpstr>What can we conclude?</vt:lpstr>
      <vt:lpstr>Age Distribution</vt:lpstr>
      <vt:lpstr>Graph of Age Distribution</vt:lpstr>
      <vt:lpstr>What can we conclude?</vt:lpstr>
      <vt:lpstr>Male and female participation</vt:lpstr>
      <vt:lpstr>Graph of Male v/s Female Participation</vt:lpstr>
      <vt:lpstr>What can we conclude?</vt:lpstr>
      <vt:lpstr>Female participation in Each Year</vt:lpstr>
      <vt:lpstr>Plotting the Graph</vt:lpstr>
      <vt:lpstr>What can we conclude?</vt:lpstr>
      <vt:lpstr>Week 3 Update</vt:lpstr>
      <vt:lpstr>USING POWER BI</vt:lpstr>
      <vt:lpstr>WHAT WE DID ?</vt:lpstr>
      <vt:lpstr>Count of Team by Year</vt:lpstr>
      <vt:lpstr>What can we conclude?</vt:lpstr>
      <vt:lpstr>Majority Females who have won Olympic medal are of which age?</vt:lpstr>
      <vt:lpstr>PowerPoint Presentation</vt:lpstr>
      <vt:lpstr>What can we conclude?</vt:lpstr>
      <vt:lpstr>Minimum age participant and Maximum age participant</vt:lpstr>
      <vt:lpstr>India’s medal distribution</vt:lpstr>
      <vt:lpstr>PowerPoint Presentation</vt:lpstr>
      <vt:lpstr>What can we conclude?</vt:lpstr>
      <vt:lpstr>Indian Females who have Won medals</vt:lpstr>
      <vt:lpstr>PowerPoint Presentation</vt:lpstr>
      <vt:lpstr>Top 10 Olympic Players of All Time</vt:lpstr>
      <vt:lpstr>PowerPoint Presentation</vt:lpstr>
      <vt:lpstr>What can we conclude?</vt:lpstr>
      <vt:lpstr>Sports v/s Medals</vt:lpstr>
      <vt:lpstr>PowerPoint Presentation</vt:lpstr>
      <vt:lpstr>What can we conclude?</vt:lpstr>
      <vt:lpstr>PowerPoint Presentation</vt:lpstr>
      <vt:lpstr>WEEK 4 UPDATE</vt:lpstr>
      <vt:lpstr>What we did?</vt:lpstr>
      <vt:lpstr>INDIA’S PARTICIPATION IN OLYPMICS</vt:lpstr>
      <vt:lpstr>PowerPoint Presentation</vt:lpstr>
      <vt:lpstr>What can we Conclude?</vt:lpstr>
      <vt:lpstr>Female Participation over the Year</vt:lpstr>
      <vt:lpstr>PowerPoint Presentation</vt:lpstr>
      <vt:lpstr>What can we conclude?</vt:lpstr>
      <vt:lpstr>Male v/s Female Participation</vt:lpstr>
      <vt:lpstr>PowerPoint Presentation</vt:lpstr>
      <vt:lpstr>What can we Conclude?</vt:lpstr>
      <vt:lpstr>Top 10 Players from India</vt:lpstr>
      <vt:lpstr>PowerPoint Presentation</vt:lpstr>
      <vt:lpstr>What can we conclude?</vt:lpstr>
      <vt:lpstr>Most medal by which sport?</vt:lpstr>
      <vt:lpstr>PowerPoint Presentation</vt:lpstr>
      <vt:lpstr>Extracting the information</vt:lpstr>
      <vt:lpstr>Final Report</vt:lpstr>
      <vt:lpstr>PowerPoint Presentation</vt:lpstr>
      <vt:lpstr>by-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HANDLING AND VISUALISATION Project Proposal</dc:title>
  <dc:creator>AYUSHI</dc:creator>
  <cp:lastModifiedBy>AYUSHI PAL</cp:lastModifiedBy>
  <cp:revision>7</cp:revision>
  <dcterms:modified xsi:type="dcterms:W3CDTF">2023-10-01T08:44:47Z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0x0101002FD2AE43286F114FABD189F7320D3957</vt:lpwstr>
  </property>
</Properties>
</file>